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8" r:id="rId2"/>
    <p:sldId id="323" r:id="rId3"/>
    <p:sldId id="298" r:id="rId4"/>
    <p:sldId id="307" r:id="rId5"/>
    <p:sldId id="308" r:id="rId6"/>
    <p:sldId id="299" r:id="rId7"/>
    <p:sldId id="300" r:id="rId8"/>
    <p:sldId id="302" r:id="rId9"/>
    <p:sldId id="303" r:id="rId10"/>
    <p:sldId id="301" r:id="rId11"/>
    <p:sldId id="305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277" r:id="rId27"/>
  </p:sldIdLst>
  <p:sldSz cx="9144000" cy="6858000" type="screen4x3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5EC1"/>
    <a:srgbClr val="FFD624"/>
    <a:srgbClr val="3166CF"/>
    <a:srgbClr val="3E6FD2"/>
    <a:srgbClr val="BDDEFF"/>
    <a:srgbClr val="99CCFF"/>
    <a:srgbClr val="808080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0098" autoAdjust="0"/>
  </p:normalViewPr>
  <p:slideViewPr>
    <p:cSldViewPr snapToGrid="0">
      <p:cViewPr varScale="1">
        <p:scale>
          <a:sx n="87" d="100"/>
          <a:sy n="87" d="100"/>
        </p:scale>
        <p:origin x="-3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23B3B6-BF1D-4005-808A-9EBE9F4F075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C247891-E7FC-4570-9510-A6868BA75376}">
      <dgm:prSet phldrT="[Text]"/>
      <dgm:spPr/>
      <dgm:t>
        <a:bodyPr/>
        <a:lstStyle/>
        <a:p>
          <a:r>
            <a:rPr lang="de-CH" dirty="0" smtClean="0"/>
            <a:t>Life-</a:t>
          </a:r>
          <a:r>
            <a:rPr lang="de-CH" dirty="0" err="1" smtClean="0"/>
            <a:t>cycle</a:t>
          </a:r>
          <a:r>
            <a:rPr lang="de-CH" dirty="0" smtClean="0"/>
            <a:t> </a:t>
          </a:r>
          <a:r>
            <a:rPr lang="de-CH" dirty="0" err="1" smtClean="0"/>
            <a:t>costs</a:t>
          </a:r>
          <a:endParaRPr lang="en-GB" dirty="0"/>
        </a:p>
      </dgm:t>
    </dgm:pt>
    <dgm:pt modelId="{57AAE017-4823-4E41-937E-57E7EC910F4A}" type="parTrans" cxnId="{5A0A4847-93C9-46DE-954D-C2896A788A58}">
      <dgm:prSet/>
      <dgm:spPr/>
      <dgm:t>
        <a:bodyPr/>
        <a:lstStyle/>
        <a:p>
          <a:endParaRPr lang="en-GB"/>
        </a:p>
      </dgm:t>
    </dgm:pt>
    <dgm:pt modelId="{C2991FF9-8C5B-470F-B191-1C82E2768A24}" type="sibTrans" cxnId="{5A0A4847-93C9-46DE-954D-C2896A788A58}">
      <dgm:prSet/>
      <dgm:spPr/>
      <dgm:t>
        <a:bodyPr/>
        <a:lstStyle/>
        <a:p>
          <a:endParaRPr lang="en-GB"/>
        </a:p>
      </dgm:t>
    </dgm:pt>
    <dgm:pt modelId="{32C3AC2B-5A2C-425E-A55E-F740EEBE3C05}">
      <dgm:prSet phldrT="[Text]"/>
      <dgm:spPr/>
      <dgm:t>
        <a:bodyPr/>
        <a:lstStyle/>
        <a:p>
          <a:r>
            <a:rPr lang="de-CH" dirty="0" err="1" smtClean="0"/>
            <a:t>borne</a:t>
          </a:r>
          <a:r>
            <a:rPr lang="de-CH" dirty="0" smtClean="0"/>
            <a:t> </a:t>
          </a:r>
          <a:r>
            <a:rPr lang="de-CH" dirty="0" err="1" smtClean="0"/>
            <a:t>by</a:t>
          </a:r>
          <a:r>
            <a:rPr lang="de-CH" dirty="0" smtClean="0"/>
            <a:t> </a:t>
          </a:r>
          <a:r>
            <a:rPr lang="de-CH" dirty="0" err="1" smtClean="0"/>
            <a:t>the</a:t>
          </a:r>
          <a:r>
            <a:rPr lang="de-CH" dirty="0" smtClean="0"/>
            <a:t> CA</a:t>
          </a:r>
          <a:endParaRPr lang="en-GB" dirty="0"/>
        </a:p>
      </dgm:t>
    </dgm:pt>
    <dgm:pt modelId="{95C1F928-C66F-4FE9-A7DA-7FCAE1D2EB4C}" type="parTrans" cxnId="{2FC19556-1721-4C40-9BFA-770DD0E19912}">
      <dgm:prSet/>
      <dgm:spPr/>
      <dgm:t>
        <a:bodyPr/>
        <a:lstStyle/>
        <a:p>
          <a:endParaRPr lang="en-GB"/>
        </a:p>
      </dgm:t>
    </dgm:pt>
    <dgm:pt modelId="{2F2B7622-A3D6-43C2-85C4-7D09C23B0337}" type="sibTrans" cxnId="{2FC19556-1721-4C40-9BFA-770DD0E19912}">
      <dgm:prSet/>
      <dgm:spPr/>
      <dgm:t>
        <a:bodyPr/>
        <a:lstStyle/>
        <a:p>
          <a:endParaRPr lang="en-GB"/>
        </a:p>
      </dgm:t>
    </dgm:pt>
    <dgm:pt modelId="{C66D89BE-9E65-4DBD-98BA-9E42B0245B5D}">
      <dgm:prSet phldrT="[Text]"/>
      <dgm:spPr/>
      <dgm:t>
        <a:bodyPr/>
        <a:lstStyle/>
        <a:p>
          <a:r>
            <a:rPr lang="de-CH" dirty="0" err="1" smtClean="0"/>
            <a:t>acquisition</a:t>
          </a:r>
          <a:endParaRPr lang="en-GB" dirty="0"/>
        </a:p>
      </dgm:t>
    </dgm:pt>
    <dgm:pt modelId="{692F5806-ABB6-4ABB-8AEA-3DB67B7847E5}" type="parTrans" cxnId="{0EC9B96A-AA62-4EA3-A02A-79E1C866FD31}">
      <dgm:prSet/>
      <dgm:spPr/>
      <dgm:t>
        <a:bodyPr/>
        <a:lstStyle/>
        <a:p>
          <a:endParaRPr lang="en-GB"/>
        </a:p>
      </dgm:t>
    </dgm:pt>
    <dgm:pt modelId="{E138ECE9-9E31-444F-AE67-743DE53888FE}" type="sibTrans" cxnId="{0EC9B96A-AA62-4EA3-A02A-79E1C866FD31}">
      <dgm:prSet/>
      <dgm:spPr/>
      <dgm:t>
        <a:bodyPr/>
        <a:lstStyle/>
        <a:p>
          <a:endParaRPr lang="en-GB"/>
        </a:p>
      </dgm:t>
    </dgm:pt>
    <dgm:pt modelId="{7E0B67B1-30CE-4C89-A485-46E1D55AFCDC}">
      <dgm:prSet phldrT="[Text]"/>
      <dgm:spPr/>
      <dgm:t>
        <a:bodyPr/>
        <a:lstStyle/>
        <a:p>
          <a:r>
            <a:rPr lang="de-CH" dirty="0" err="1" smtClean="0"/>
            <a:t>use</a:t>
          </a:r>
          <a:r>
            <a:rPr lang="de-CH" dirty="0" smtClean="0"/>
            <a:t>, </a:t>
          </a:r>
          <a:r>
            <a:rPr lang="de-CH" dirty="0" err="1" smtClean="0"/>
            <a:t>maintenance</a:t>
          </a:r>
          <a:r>
            <a:rPr lang="de-CH" dirty="0" smtClean="0"/>
            <a:t>,</a:t>
          </a:r>
        </a:p>
        <a:p>
          <a:r>
            <a:rPr lang="de-CH" dirty="0" smtClean="0"/>
            <a:t>end </a:t>
          </a:r>
          <a:r>
            <a:rPr lang="de-CH" dirty="0" err="1" smtClean="0"/>
            <a:t>of</a:t>
          </a:r>
          <a:r>
            <a:rPr lang="de-CH" dirty="0" smtClean="0"/>
            <a:t> </a:t>
          </a:r>
          <a:r>
            <a:rPr lang="de-CH" dirty="0" err="1" smtClean="0"/>
            <a:t>life</a:t>
          </a:r>
          <a:endParaRPr lang="en-GB" dirty="0"/>
        </a:p>
      </dgm:t>
    </dgm:pt>
    <dgm:pt modelId="{5618EC1C-E4AF-4203-8FA6-56D7D8CA00CF}" type="parTrans" cxnId="{11FE975E-77FF-4806-925E-1EBBEE5FE9AB}">
      <dgm:prSet/>
      <dgm:spPr/>
      <dgm:t>
        <a:bodyPr/>
        <a:lstStyle/>
        <a:p>
          <a:endParaRPr lang="en-GB"/>
        </a:p>
      </dgm:t>
    </dgm:pt>
    <dgm:pt modelId="{BD6CFF22-769D-4FB1-894D-6608A0C5DC22}" type="sibTrans" cxnId="{11FE975E-77FF-4806-925E-1EBBEE5FE9AB}">
      <dgm:prSet/>
      <dgm:spPr/>
      <dgm:t>
        <a:bodyPr/>
        <a:lstStyle/>
        <a:p>
          <a:endParaRPr lang="en-GB"/>
        </a:p>
      </dgm:t>
    </dgm:pt>
    <dgm:pt modelId="{7BE5D6AA-14D8-4117-A881-A6AC9896A7D9}">
      <dgm:prSet phldrT="[Text]"/>
      <dgm:spPr/>
      <dgm:t>
        <a:bodyPr/>
        <a:lstStyle/>
        <a:p>
          <a:r>
            <a:rPr lang="de-CH" dirty="0" err="1" smtClean="0"/>
            <a:t>imputed</a:t>
          </a:r>
          <a:r>
            <a:rPr lang="de-CH" dirty="0" smtClean="0"/>
            <a:t> </a:t>
          </a:r>
          <a:r>
            <a:rPr lang="de-CH" dirty="0" err="1" smtClean="0"/>
            <a:t>to</a:t>
          </a:r>
          <a:r>
            <a:rPr lang="de-CH" dirty="0" smtClean="0"/>
            <a:t> environmental </a:t>
          </a:r>
          <a:r>
            <a:rPr lang="de-CH" dirty="0" err="1" smtClean="0"/>
            <a:t>externalities</a:t>
          </a:r>
          <a:endParaRPr lang="en-GB" dirty="0"/>
        </a:p>
      </dgm:t>
    </dgm:pt>
    <dgm:pt modelId="{B43C4FC8-D568-4F84-8404-DB99915A3667}" type="parTrans" cxnId="{F465DE11-03D6-4FB3-A122-9A7AB4EECD60}">
      <dgm:prSet/>
      <dgm:spPr/>
      <dgm:t>
        <a:bodyPr/>
        <a:lstStyle/>
        <a:p>
          <a:endParaRPr lang="en-GB"/>
        </a:p>
      </dgm:t>
    </dgm:pt>
    <dgm:pt modelId="{367E1495-96FB-4A52-B354-A7474B9A72CA}" type="sibTrans" cxnId="{F465DE11-03D6-4FB3-A122-9A7AB4EECD60}">
      <dgm:prSet/>
      <dgm:spPr/>
      <dgm:t>
        <a:bodyPr/>
        <a:lstStyle/>
        <a:p>
          <a:endParaRPr lang="en-GB"/>
        </a:p>
      </dgm:t>
    </dgm:pt>
    <dgm:pt modelId="{8F080FB2-6280-4EA5-9033-E0E390598FD3}" type="pres">
      <dgm:prSet presAssocID="{A323B3B6-BF1D-4005-808A-9EBE9F4F075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6A3C9A5-CD1E-42A6-8516-95802762B79E}" type="pres">
      <dgm:prSet presAssocID="{9C247891-E7FC-4570-9510-A6868BA75376}" presName="hierRoot1" presStyleCnt="0"/>
      <dgm:spPr/>
    </dgm:pt>
    <dgm:pt modelId="{0F8B974B-5B8C-45DF-9A6C-D100CAA6A2FC}" type="pres">
      <dgm:prSet presAssocID="{9C247891-E7FC-4570-9510-A6868BA75376}" presName="composite" presStyleCnt="0"/>
      <dgm:spPr/>
    </dgm:pt>
    <dgm:pt modelId="{1D177612-0D43-47AE-8D6C-D6F013B16BF7}" type="pres">
      <dgm:prSet presAssocID="{9C247891-E7FC-4570-9510-A6868BA75376}" presName="background" presStyleLbl="node0" presStyleIdx="0" presStyleCnt="1"/>
      <dgm:spPr/>
    </dgm:pt>
    <dgm:pt modelId="{39BD43A6-0505-41FB-A269-BB3FD972408E}" type="pres">
      <dgm:prSet presAssocID="{9C247891-E7FC-4570-9510-A6868BA75376}" presName="text" presStyleLbl="fgAcc0" presStyleIdx="0" presStyleCnt="1" custScaleX="23163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ACBFF32-5376-4476-B990-EFBD3716F4F5}" type="pres">
      <dgm:prSet presAssocID="{9C247891-E7FC-4570-9510-A6868BA75376}" presName="hierChild2" presStyleCnt="0"/>
      <dgm:spPr/>
    </dgm:pt>
    <dgm:pt modelId="{94D79DB0-A949-4030-A34D-72BA6DEACCF5}" type="pres">
      <dgm:prSet presAssocID="{95C1F928-C66F-4FE9-A7DA-7FCAE1D2EB4C}" presName="Name10" presStyleLbl="parChTrans1D2" presStyleIdx="0" presStyleCnt="2"/>
      <dgm:spPr/>
      <dgm:t>
        <a:bodyPr/>
        <a:lstStyle/>
        <a:p>
          <a:endParaRPr lang="en-GB"/>
        </a:p>
      </dgm:t>
    </dgm:pt>
    <dgm:pt modelId="{7464B9D6-08F3-40F4-941D-43E65F53B154}" type="pres">
      <dgm:prSet presAssocID="{32C3AC2B-5A2C-425E-A55E-F740EEBE3C05}" presName="hierRoot2" presStyleCnt="0"/>
      <dgm:spPr/>
    </dgm:pt>
    <dgm:pt modelId="{9C168AF6-E095-4890-868C-441470193C42}" type="pres">
      <dgm:prSet presAssocID="{32C3AC2B-5A2C-425E-A55E-F740EEBE3C05}" presName="composite2" presStyleCnt="0"/>
      <dgm:spPr/>
    </dgm:pt>
    <dgm:pt modelId="{3509C542-B9B0-4C62-97AF-209F07D63FF7}" type="pres">
      <dgm:prSet presAssocID="{32C3AC2B-5A2C-425E-A55E-F740EEBE3C05}" presName="background2" presStyleLbl="node2" presStyleIdx="0" presStyleCnt="2"/>
      <dgm:spPr/>
    </dgm:pt>
    <dgm:pt modelId="{77DB3E12-FD2C-4D62-90DB-135409B24F17}" type="pres">
      <dgm:prSet presAssocID="{32C3AC2B-5A2C-425E-A55E-F740EEBE3C05}" presName="text2" presStyleLbl="fgAcc2" presStyleIdx="0" presStyleCnt="2" custScaleX="18479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2095327-80C9-453B-9686-59D58DBE419C}" type="pres">
      <dgm:prSet presAssocID="{32C3AC2B-5A2C-425E-A55E-F740EEBE3C05}" presName="hierChild3" presStyleCnt="0"/>
      <dgm:spPr/>
    </dgm:pt>
    <dgm:pt modelId="{F6646FBB-4D0F-4D0D-ADBD-3881D2AF8C8D}" type="pres">
      <dgm:prSet presAssocID="{692F5806-ABB6-4ABB-8AEA-3DB67B7847E5}" presName="Name17" presStyleLbl="parChTrans1D3" presStyleIdx="0" presStyleCnt="2"/>
      <dgm:spPr/>
      <dgm:t>
        <a:bodyPr/>
        <a:lstStyle/>
        <a:p>
          <a:endParaRPr lang="en-GB"/>
        </a:p>
      </dgm:t>
    </dgm:pt>
    <dgm:pt modelId="{7BA43C15-F42F-44BA-B372-76DE7E3825B4}" type="pres">
      <dgm:prSet presAssocID="{C66D89BE-9E65-4DBD-98BA-9E42B0245B5D}" presName="hierRoot3" presStyleCnt="0"/>
      <dgm:spPr/>
    </dgm:pt>
    <dgm:pt modelId="{BF341463-8647-4718-80E9-7E42904F964B}" type="pres">
      <dgm:prSet presAssocID="{C66D89BE-9E65-4DBD-98BA-9E42B0245B5D}" presName="composite3" presStyleCnt="0"/>
      <dgm:spPr/>
    </dgm:pt>
    <dgm:pt modelId="{C2F49BB8-21D3-4C93-A519-845846F731DC}" type="pres">
      <dgm:prSet presAssocID="{C66D89BE-9E65-4DBD-98BA-9E42B0245B5D}" presName="background3" presStyleLbl="node3" presStyleIdx="0" presStyleCnt="2"/>
      <dgm:spPr/>
    </dgm:pt>
    <dgm:pt modelId="{6FC2D64D-775A-43C3-8FE4-7768667E726D}" type="pres">
      <dgm:prSet presAssocID="{C66D89BE-9E65-4DBD-98BA-9E42B0245B5D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D559EC5-F397-411A-805C-ADF84C3F3951}" type="pres">
      <dgm:prSet presAssocID="{C66D89BE-9E65-4DBD-98BA-9E42B0245B5D}" presName="hierChild4" presStyleCnt="0"/>
      <dgm:spPr/>
    </dgm:pt>
    <dgm:pt modelId="{ABF838E7-CBA8-444C-8C6B-89EF1A4587B2}" type="pres">
      <dgm:prSet presAssocID="{5618EC1C-E4AF-4203-8FA6-56D7D8CA00CF}" presName="Name17" presStyleLbl="parChTrans1D3" presStyleIdx="1" presStyleCnt="2"/>
      <dgm:spPr/>
      <dgm:t>
        <a:bodyPr/>
        <a:lstStyle/>
        <a:p>
          <a:endParaRPr lang="en-GB"/>
        </a:p>
      </dgm:t>
    </dgm:pt>
    <dgm:pt modelId="{011EAD05-BB82-4EC2-9BD2-FB1624B318A5}" type="pres">
      <dgm:prSet presAssocID="{7E0B67B1-30CE-4C89-A485-46E1D55AFCDC}" presName="hierRoot3" presStyleCnt="0"/>
      <dgm:spPr/>
    </dgm:pt>
    <dgm:pt modelId="{CAB5FCD3-EE10-4D0B-B25D-0D1F5149B1F7}" type="pres">
      <dgm:prSet presAssocID="{7E0B67B1-30CE-4C89-A485-46E1D55AFCDC}" presName="composite3" presStyleCnt="0"/>
      <dgm:spPr/>
    </dgm:pt>
    <dgm:pt modelId="{A1972996-F207-4A6B-ABE8-CE2050D5B7D4}" type="pres">
      <dgm:prSet presAssocID="{7E0B67B1-30CE-4C89-A485-46E1D55AFCDC}" presName="background3" presStyleLbl="node3" presStyleIdx="1" presStyleCnt="2"/>
      <dgm:spPr/>
    </dgm:pt>
    <dgm:pt modelId="{22B3A8A2-F550-4470-BA42-894707C750F3}" type="pres">
      <dgm:prSet presAssocID="{7E0B67B1-30CE-4C89-A485-46E1D55AFCDC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400D068-E86D-41DA-9455-23AF4D587799}" type="pres">
      <dgm:prSet presAssocID="{7E0B67B1-30CE-4C89-A485-46E1D55AFCDC}" presName="hierChild4" presStyleCnt="0"/>
      <dgm:spPr/>
    </dgm:pt>
    <dgm:pt modelId="{ECD81936-5665-4775-9A22-4FB781057419}" type="pres">
      <dgm:prSet presAssocID="{B43C4FC8-D568-4F84-8404-DB99915A3667}" presName="Name10" presStyleLbl="parChTrans1D2" presStyleIdx="1" presStyleCnt="2"/>
      <dgm:spPr/>
      <dgm:t>
        <a:bodyPr/>
        <a:lstStyle/>
        <a:p>
          <a:endParaRPr lang="en-GB"/>
        </a:p>
      </dgm:t>
    </dgm:pt>
    <dgm:pt modelId="{176E286D-15CF-44B6-84E9-57C39C01E959}" type="pres">
      <dgm:prSet presAssocID="{7BE5D6AA-14D8-4117-A881-A6AC9896A7D9}" presName="hierRoot2" presStyleCnt="0"/>
      <dgm:spPr/>
    </dgm:pt>
    <dgm:pt modelId="{7250E15C-33B7-4AF2-B0E7-08EF38BA80FE}" type="pres">
      <dgm:prSet presAssocID="{7BE5D6AA-14D8-4117-A881-A6AC9896A7D9}" presName="composite2" presStyleCnt="0"/>
      <dgm:spPr/>
    </dgm:pt>
    <dgm:pt modelId="{A5D059BB-66CD-40C7-8E18-AB122D2B0500}" type="pres">
      <dgm:prSet presAssocID="{7BE5D6AA-14D8-4117-A881-A6AC9896A7D9}" presName="background2" presStyleLbl="node2" presStyleIdx="1" presStyleCnt="2"/>
      <dgm:spPr/>
    </dgm:pt>
    <dgm:pt modelId="{70C27B64-1177-4115-B7C8-1D0A57E9A6B6}" type="pres">
      <dgm:prSet presAssocID="{7BE5D6AA-14D8-4117-A881-A6AC9896A7D9}" presName="text2" presStyleLbl="fgAcc2" presStyleIdx="1" presStyleCnt="2" custScaleX="16675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1FF3665-02B1-44AC-99B9-1C052582D2B0}" type="pres">
      <dgm:prSet presAssocID="{7BE5D6AA-14D8-4117-A881-A6AC9896A7D9}" presName="hierChild3" presStyleCnt="0"/>
      <dgm:spPr/>
    </dgm:pt>
  </dgm:ptLst>
  <dgm:cxnLst>
    <dgm:cxn modelId="{2FC19556-1721-4C40-9BFA-770DD0E19912}" srcId="{9C247891-E7FC-4570-9510-A6868BA75376}" destId="{32C3AC2B-5A2C-425E-A55E-F740EEBE3C05}" srcOrd="0" destOrd="0" parTransId="{95C1F928-C66F-4FE9-A7DA-7FCAE1D2EB4C}" sibTransId="{2F2B7622-A3D6-43C2-85C4-7D09C23B0337}"/>
    <dgm:cxn modelId="{90A83709-7BFC-4CD7-BAF6-1F53AC52848F}" type="presOf" srcId="{692F5806-ABB6-4ABB-8AEA-3DB67B7847E5}" destId="{F6646FBB-4D0F-4D0D-ADBD-3881D2AF8C8D}" srcOrd="0" destOrd="0" presId="urn:microsoft.com/office/officeart/2005/8/layout/hierarchy1"/>
    <dgm:cxn modelId="{29F84DB7-1C3F-491A-BB84-4E5621153125}" type="presOf" srcId="{5618EC1C-E4AF-4203-8FA6-56D7D8CA00CF}" destId="{ABF838E7-CBA8-444C-8C6B-89EF1A4587B2}" srcOrd="0" destOrd="0" presId="urn:microsoft.com/office/officeart/2005/8/layout/hierarchy1"/>
    <dgm:cxn modelId="{980E79E3-BAF9-4DFE-BFB4-13DCFD4040C5}" type="presOf" srcId="{A323B3B6-BF1D-4005-808A-9EBE9F4F075E}" destId="{8F080FB2-6280-4EA5-9033-E0E390598FD3}" srcOrd="0" destOrd="0" presId="urn:microsoft.com/office/officeart/2005/8/layout/hierarchy1"/>
    <dgm:cxn modelId="{F465DE11-03D6-4FB3-A122-9A7AB4EECD60}" srcId="{9C247891-E7FC-4570-9510-A6868BA75376}" destId="{7BE5D6AA-14D8-4117-A881-A6AC9896A7D9}" srcOrd="1" destOrd="0" parTransId="{B43C4FC8-D568-4F84-8404-DB99915A3667}" sibTransId="{367E1495-96FB-4A52-B354-A7474B9A72CA}"/>
    <dgm:cxn modelId="{11FE975E-77FF-4806-925E-1EBBEE5FE9AB}" srcId="{32C3AC2B-5A2C-425E-A55E-F740EEBE3C05}" destId="{7E0B67B1-30CE-4C89-A485-46E1D55AFCDC}" srcOrd="1" destOrd="0" parTransId="{5618EC1C-E4AF-4203-8FA6-56D7D8CA00CF}" sibTransId="{BD6CFF22-769D-4FB1-894D-6608A0C5DC22}"/>
    <dgm:cxn modelId="{F3AE71DC-9A6C-4191-886C-B515AA7EB750}" type="presOf" srcId="{B43C4FC8-D568-4F84-8404-DB99915A3667}" destId="{ECD81936-5665-4775-9A22-4FB781057419}" srcOrd="0" destOrd="0" presId="urn:microsoft.com/office/officeart/2005/8/layout/hierarchy1"/>
    <dgm:cxn modelId="{52A6799B-4CC0-4261-827B-372E3117445C}" type="presOf" srcId="{C66D89BE-9E65-4DBD-98BA-9E42B0245B5D}" destId="{6FC2D64D-775A-43C3-8FE4-7768667E726D}" srcOrd="0" destOrd="0" presId="urn:microsoft.com/office/officeart/2005/8/layout/hierarchy1"/>
    <dgm:cxn modelId="{0EC9B96A-AA62-4EA3-A02A-79E1C866FD31}" srcId="{32C3AC2B-5A2C-425E-A55E-F740EEBE3C05}" destId="{C66D89BE-9E65-4DBD-98BA-9E42B0245B5D}" srcOrd="0" destOrd="0" parTransId="{692F5806-ABB6-4ABB-8AEA-3DB67B7847E5}" sibTransId="{E138ECE9-9E31-444F-AE67-743DE53888FE}"/>
    <dgm:cxn modelId="{5A0A4847-93C9-46DE-954D-C2896A788A58}" srcId="{A323B3B6-BF1D-4005-808A-9EBE9F4F075E}" destId="{9C247891-E7FC-4570-9510-A6868BA75376}" srcOrd="0" destOrd="0" parTransId="{57AAE017-4823-4E41-937E-57E7EC910F4A}" sibTransId="{C2991FF9-8C5B-470F-B191-1C82E2768A24}"/>
    <dgm:cxn modelId="{8788F555-5E24-4A2E-8AA0-00CDBF5A3869}" type="presOf" srcId="{9C247891-E7FC-4570-9510-A6868BA75376}" destId="{39BD43A6-0505-41FB-A269-BB3FD972408E}" srcOrd="0" destOrd="0" presId="urn:microsoft.com/office/officeart/2005/8/layout/hierarchy1"/>
    <dgm:cxn modelId="{EF610F9C-CE08-47BE-978B-83088877FBCE}" type="presOf" srcId="{32C3AC2B-5A2C-425E-A55E-F740EEBE3C05}" destId="{77DB3E12-FD2C-4D62-90DB-135409B24F17}" srcOrd="0" destOrd="0" presId="urn:microsoft.com/office/officeart/2005/8/layout/hierarchy1"/>
    <dgm:cxn modelId="{A7B7161E-1E83-41A7-8DFB-EF8433630CF3}" type="presOf" srcId="{7BE5D6AA-14D8-4117-A881-A6AC9896A7D9}" destId="{70C27B64-1177-4115-B7C8-1D0A57E9A6B6}" srcOrd="0" destOrd="0" presId="urn:microsoft.com/office/officeart/2005/8/layout/hierarchy1"/>
    <dgm:cxn modelId="{AE223367-B3DA-4862-89D0-F41CC9FB2675}" type="presOf" srcId="{95C1F928-C66F-4FE9-A7DA-7FCAE1D2EB4C}" destId="{94D79DB0-A949-4030-A34D-72BA6DEACCF5}" srcOrd="0" destOrd="0" presId="urn:microsoft.com/office/officeart/2005/8/layout/hierarchy1"/>
    <dgm:cxn modelId="{5D1ADB5B-6EB3-4054-829B-20F3B1C36A4E}" type="presOf" srcId="{7E0B67B1-30CE-4C89-A485-46E1D55AFCDC}" destId="{22B3A8A2-F550-4470-BA42-894707C750F3}" srcOrd="0" destOrd="0" presId="urn:microsoft.com/office/officeart/2005/8/layout/hierarchy1"/>
    <dgm:cxn modelId="{1965E7B2-9F00-46CE-B23A-310605F2F4FA}" type="presParOf" srcId="{8F080FB2-6280-4EA5-9033-E0E390598FD3}" destId="{E6A3C9A5-CD1E-42A6-8516-95802762B79E}" srcOrd="0" destOrd="0" presId="urn:microsoft.com/office/officeart/2005/8/layout/hierarchy1"/>
    <dgm:cxn modelId="{2A595783-0365-43A7-B39E-A682E61C29F8}" type="presParOf" srcId="{E6A3C9A5-CD1E-42A6-8516-95802762B79E}" destId="{0F8B974B-5B8C-45DF-9A6C-D100CAA6A2FC}" srcOrd="0" destOrd="0" presId="urn:microsoft.com/office/officeart/2005/8/layout/hierarchy1"/>
    <dgm:cxn modelId="{0F67B319-C0F8-41E9-AC59-91520CDC1FEC}" type="presParOf" srcId="{0F8B974B-5B8C-45DF-9A6C-D100CAA6A2FC}" destId="{1D177612-0D43-47AE-8D6C-D6F013B16BF7}" srcOrd="0" destOrd="0" presId="urn:microsoft.com/office/officeart/2005/8/layout/hierarchy1"/>
    <dgm:cxn modelId="{850641AF-E8EF-4340-A746-266D6EBE7029}" type="presParOf" srcId="{0F8B974B-5B8C-45DF-9A6C-D100CAA6A2FC}" destId="{39BD43A6-0505-41FB-A269-BB3FD972408E}" srcOrd="1" destOrd="0" presId="urn:microsoft.com/office/officeart/2005/8/layout/hierarchy1"/>
    <dgm:cxn modelId="{076B6262-9490-4930-AE19-45B3ABD1C467}" type="presParOf" srcId="{E6A3C9A5-CD1E-42A6-8516-95802762B79E}" destId="{3ACBFF32-5376-4476-B990-EFBD3716F4F5}" srcOrd="1" destOrd="0" presId="urn:microsoft.com/office/officeart/2005/8/layout/hierarchy1"/>
    <dgm:cxn modelId="{23E70847-6FB1-464B-AC65-502B1158B21B}" type="presParOf" srcId="{3ACBFF32-5376-4476-B990-EFBD3716F4F5}" destId="{94D79DB0-A949-4030-A34D-72BA6DEACCF5}" srcOrd="0" destOrd="0" presId="urn:microsoft.com/office/officeart/2005/8/layout/hierarchy1"/>
    <dgm:cxn modelId="{828F12AB-2C81-434A-B9F5-08930A72A16B}" type="presParOf" srcId="{3ACBFF32-5376-4476-B990-EFBD3716F4F5}" destId="{7464B9D6-08F3-40F4-941D-43E65F53B154}" srcOrd="1" destOrd="0" presId="urn:microsoft.com/office/officeart/2005/8/layout/hierarchy1"/>
    <dgm:cxn modelId="{89BA8FDA-879F-40BD-86BD-73B3337849DA}" type="presParOf" srcId="{7464B9D6-08F3-40F4-941D-43E65F53B154}" destId="{9C168AF6-E095-4890-868C-441470193C42}" srcOrd="0" destOrd="0" presId="urn:microsoft.com/office/officeart/2005/8/layout/hierarchy1"/>
    <dgm:cxn modelId="{FBB654C4-EDA0-4F07-86B5-8BC4C9E82C0F}" type="presParOf" srcId="{9C168AF6-E095-4890-868C-441470193C42}" destId="{3509C542-B9B0-4C62-97AF-209F07D63FF7}" srcOrd="0" destOrd="0" presId="urn:microsoft.com/office/officeart/2005/8/layout/hierarchy1"/>
    <dgm:cxn modelId="{114ABF0D-FF0C-4749-A863-0014DE56EC40}" type="presParOf" srcId="{9C168AF6-E095-4890-868C-441470193C42}" destId="{77DB3E12-FD2C-4D62-90DB-135409B24F17}" srcOrd="1" destOrd="0" presId="urn:microsoft.com/office/officeart/2005/8/layout/hierarchy1"/>
    <dgm:cxn modelId="{954CD430-511B-41AF-870C-219A6D4FCEB6}" type="presParOf" srcId="{7464B9D6-08F3-40F4-941D-43E65F53B154}" destId="{B2095327-80C9-453B-9686-59D58DBE419C}" srcOrd="1" destOrd="0" presId="urn:microsoft.com/office/officeart/2005/8/layout/hierarchy1"/>
    <dgm:cxn modelId="{C165307E-A292-4E87-9E25-369084C99DA1}" type="presParOf" srcId="{B2095327-80C9-453B-9686-59D58DBE419C}" destId="{F6646FBB-4D0F-4D0D-ADBD-3881D2AF8C8D}" srcOrd="0" destOrd="0" presId="urn:microsoft.com/office/officeart/2005/8/layout/hierarchy1"/>
    <dgm:cxn modelId="{13E80328-68D3-4CC9-876D-DA5B03FB6334}" type="presParOf" srcId="{B2095327-80C9-453B-9686-59D58DBE419C}" destId="{7BA43C15-F42F-44BA-B372-76DE7E3825B4}" srcOrd="1" destOrd="0" presId="urn:microsoft.com/office/officeart/2005/8/layout/hierarchy1"/>
    <dgm:cxn modelId="{9D3F8C8F-2B71-446E-9142-2EAA74A13D15}" type="presParOf" srcId="{7BA43C15-F42F-44BA-B372-76DE7E3825B4}" destId="{BF341463-8647-4718-80E9-7E42904F964B}" srcOrd="0" destOrd="0" presId="urn:microsoft.com/office/officeart/2005/8/layout/hierarchy1"/>
    <dgm:cxn modelId="{9880B964-AA22-48DA-9D83-BF629D8237B7}" type="presParOf" srcId="{BF341463-8647-4718-80E9-7E42904F964B}" destId="{C2F49BB8-21D3-4C93-A519-845846F731DC}" srcOrd="0" destOrd="0" presId="urn:microsoft.com/office/officeart/2005/8/layout/hierarchy1"/>
    <dgm:cxn modelId="{1576D25D-4211-4B89-9AAB-76A4A14FB651}" type="presParOf" srcId="{BF341463-8647-4718-80E9-7E42904F964B}" destId="{6FC2D64D-775A-43C3-8FE4-7768667E726D}" srcOrd="1" destOrd="0" presId="urn:microsoft.com/office/officeart/2005/8/layout/hierarchy1"/>
    <dgm:cxn modelId="{78BA271A-0E33-4A19-9DD5-E178D2B06958}" type="presParOf" srcId="{7BA43C15-F42F-44BA-B372-76DE7E3825B4}" destId="{5D559EC5-F397-411A-805C-ADF84C3F3951}" srcOrd="1" destOrd="0" presId="urn:microsoft.com/office/officeart/2005/8/layout/hierarchy1"/>
    <dgm:cxn modelId="{9C4CC62F-7076-4F0E-823C-D56C29892F3E}" type="presParOf" srcId="{B2095327-80C9-453B-9686-59D58DBE419C}" destId="{ABF838E7-CBA8-444C-8C6B-89EF1A4587B2}" srcOrd="2" destOrd="0" presId="urn:microsoft.com/office/officeart/2005/8/layout/hierarchy1"/>
    <dgm:cxn modelId="{D7570C59-187F-4399-94CF-F7CA94460C85}" type="presParOf" srcId="{B2095327-80C9-453B-9686-59D58DBE419C}" destId="{011EAD05-BB82-4EC2-9BD2-FB1624B318A5}" srcOrd="3" destOrd="0" presId="urn:microsoft.com/office/officeart/2005/8/layout/hierarchy1"/>
    <dgm:cxn modelId="{CBA013EC-D234-4FA6-9FAB-274587A5EC6C}" type="presParOf" srcId="{011EAD05-BB82-4EC2-9BD2-FB1624B318A5}" destId="{CAB5FCD3-EE10-4D0B-B25D-0D1F5149B1F7}" srcOrd="0" destOrd="0" presId="urn:microsoft.com/office/officeart/2005/8/layout/hierarchy1"/>
    <dgm:cxn modelId="{ACA9EEB2-DA85-469C-B99C-B6F57D956067}" type="presParOf" srcId="{CAB5FCD3-EE10-4D0B-B25D-0D1F5149B1F7}" destId="{A1972996-F207-4A6B-ABE8-CE2050D5B7D4}" srcOrd="0" destOrd="0" presId="urn:microsoft.com/office/officeart/2005/8/layout/hierarchy1"/>
    <dgm:cxn modelId="{614D106A-E557-478B-BE46-698F7880D9FD}" type="presParOf" srcId="{CAB5FCD3-EE10-4D0B-B25D-0D1F5149B1F7}" destId="{22B3A8A2-F550-4470-BA42-894707C750F3}" srcOrd="1" destOrd="0" presId="urn:microsoft.com/office/officeart/2005/8/layout/hierarchy1"/>
    <dgm:cxn modelId="{FAC61865-B2B6-4DF4-A532-2743A49EEE23}" type="presParOf" srcId="{011EAD05-BB82-4EC2-9BD2-FB1624B318A5}" destId="{E400D068-E86D-41DA-9455-23AF4D587799}" srcOrd="1" destOrd="0" presId="urn:microsoft.com/office/officeart/2005/8/layout/hierarchy1"/>
    <dgm:cxn modelId="{794076D5-0714-4987-9360-31470A223DB1}" type="presParOf" srcId="{3ACBFF32-5376-4476-B990-EFBD3716F4F5}" destId="{ECD81936-5665-4775-9A22-4FB781057419}" srcOrd="2" destOrd="0" presId="urn:microsoft.com/office/officeart/2005/8/layout/hierarchy1"/>
    <dgm:cxn modelId="{42CCD9B2-F7DB-4936-AF3A-B05E1AA60B10}" type="presParOf" srcId="{3ACBFF32-5376-4476-B990-EFBD3716F4F5}" destId="{176E286D-15CF-44B6-84E9-57C39C01E959}" srcOrd="3" destOrd="0" presId="urn:microsoft.com/office/officeart/2005/8/layout/hierarchy1"/>
    <dgm:cxn modelId="{D4BA2E24-D527-484A-B154-4D3A82E0F16D}" type="presParOf" srcId="{176E286D-15CF-44B6-84E9-57C39C01E959}" destId="{7250E15C-33B7-4AF2-B0E7-08EF38BA80FE}" srcOrd="0" destOrd="0" presId="urn:microsoft.com/office/officeart/2005/8/layout/hierarchy1"/>
    <dgm:cxn modelId="{4F5D3BED-2219-471D-8824-4EE522E960BE}" type="presParOf" srcId="{7250E15C-33B7-4AF2-B0E7-08EF38BA80FE}" destId="{A5D059BB-66CD-40C7-8E18-AB122D2B0500}" srcOrd="0" destOrd="0" presId="urn:microsoft.com/office/officeart/2005/8/layout/hierarchy1"/>
    <dgm:cxn modelId="{2B3D4F6A-B359-400E-BA7F-5F576D0D244F}" type="presParOf" srcId="{7250E15C-33B7-4AF2-B0E7-08EF38BA80FE}" destId="{70C27B64-1177-4115-B7C8-1D0A57E9A6B6}" srcOrd="1" destOrd="0" presId="urn:microsoft.com/office/officeart/2005/8/layout/hierarchy1"/>
    <dgm:cxn modelId="{B9E13BAE-B31C-4407-A765-25ADF52D4AA2}" type="presParOf" srcId="{176E286D-15CF-44B6-84E9-57C39C01E959}" destId="{E1FF3665-02B1-44AC-99B9-1C052582D2B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7A9357-466F-4280-9759-5F5944020408}" type="doc">
      <dgm:prSet loTypeId="urn:microsoft.com/office/officeart/2005/8/layout/hProcess6" loCatId="process" qsTypeId="urn:microsoft.com/office/officeart/2005/8/quickstyle/simple1" qsCatId="simple" csTypeId="urn:microsoft.com/office/officeart/2005/8/colors/accent2_2" csCatId="accent2" phldr="1"/>
      <dgm:spPr/>
    </dgm:pt>
    <dgm:pt modelId="{95B76F47-E72F-4C4D-81EB-36B0FB9C6A82}">
      <dgm:prSet phldrT="[Text]"/>
      <dgm:spPr/>
      <dgm:t>
        <a:bodyPr/>
        <a:lstStyle/>
        <a:p>
          <a:r>
            <a:rPr lang="en-GB" noProof="0" dirty="0" smtClean="0"/>
            <a:t>Need for</a:t>
          </a:r>
          <a:br>
            <a:rPr lang="en-GB" noProof="0" dirty="0" smtClean="0"/>
          </a:br>
          <a:r>
            <a:rPr lang="en-GB" noProof="0" dirty="0" smtClean="0"/>
            <a:t>innovative</a:t>
          </a:r>
          <a:br>
            <a:rPr lang="en-GB" noProof="0" dirty="0" smtClean="0"/>
          </a:br>
          <a:r>
            <a:rPr lang="en-GB" noProof="0" dirty="0" smtClean="0"/>
            <a:t>product</a:t>
          </a:r>
        </a:p>
      </dgm:t>
    </dgm:pt>
    <dgm:pt modelId="{200C6E5B-F123-46FD-9A58-B34EC6891B0D}" type="parTrans" cxnId="{4D1C253A-F2E0-4C5A-91A4-253FFDA901C7}">
      <dgm:prSet/>
      <dgm:spPr/>
      <dgm:t>
        <a:bodyPr/>
        <a:lstStyle/>
        <a:p>
          <a:endParaRPr lang="en-GB"/>
        </a:p>
      </dgm:t>
    </dgm:pt>
    <dgm:pt modelId="{B58FC8DC-2569-4594-BE80-20E6790AAE25}" type="sibTrans" cxnId="{4D1C253A-F2E0-4C5A-91A4-253FFDA901C7}">
      <dgm:prSet/>
      <dgm:spPr/>
      <dgm:t>
        <a:bodyPr/>
        <a:lstStyle/>
        <a:p>
          <a:endParaRPr lang="en-GB"/>
        </a:p>
      </dgm:t>
    </dgm:pt>
    <dgm:pt modelId="{9384BD87-1E89-46FC-A6C9-06421174C278}">
      <dgm:prSet phldrT="[Text]"/>
      <dgm:spPr/>
      <dgm:t>
        <a:bodyPr/>
        <a:lstStyle/>
        <a:p>
          <a:r>
            <a:rPr lang="de-CH" dirty="0" smtClean="0"/>
            <a:t>R &amp; D </a:t>
          </a:r>
          <a:endParaRPr lang="en-GB" dirty="0"/>
        </a:p>
      </dgm:t>
    </dgm:pt>
    <dgm:pt modelId="{961E1A31-7F83-4566-A190-2F305F86E4F2}" type="parTrans" cxnId="{7A7E27B4-0FB3-4455-9879-38DE75D5C08A}">
      <dgm:prSet/>
      <dgm:spPr/>
      <dgm:t>
        <a:bodyPr/>
        <a:lstStyle/>
        <a:p>
          <a:endParaRPr lang="en-GB"/>
        </a:p>
      </dgm:t>
    </dgm:pt>
    <dgm:pt modelId="{D79684B3-7786-4E02-84D6-DC3200477A99}" type="sibTrans" cxnId="{7A7E27B4-0FB3-4455-9879-38DE75D5C08A}">
      <dgm:prSet/>
      <dgm:spPr/>
      <dgm:t>
        <a:bodyPr/>
        <a:lstStyle/>
        <a:p>
          <a:endParaRPr lang="en-GB"/>
        </a:p>
      </dgm:t>
    </dgm:pt>
    <dgm:pt modelId="{60002DC3-2842-4658-A4BD-5D0E9303F615}">
      <dgm:prSet phldrT="[Text]"/>
      <dgm:spPr/>
      <dgm:t>
        <a:bodyPr/>
        <a:lstStyle/>
        <a:p>
          <a:r>
            <a:rPr lang="en-GB" noProof="0" dirty="0" smtClean="0"/>
            <a:t>Delivery</a:t>
          </a:r>
          <a:endParaRPr lang="en-GB" noProof="0" dirty="0"/>
        </a:p>
      </dgm:t>
    </dgm:pt>
    <dgm:pt modelId="{386F50D3-2F49-48C8-BF63-8F22E1265FA2}" type="parTrans" cxnId="{71606740-904E-4026-BF01-565CF6C8DECF}">
      <dgm:prSet/>
      <dgm:spPr/>
      <dgm:t>
        <a:bodyPr/>
        <a:lstStyle/>
        <a:p>
          <a:endParaRPr lang="en-GB"/>
        </a:p>
      </dgm:t>
    </dgm:pt>
    <dgm:pt modelId="{1FB978AA-B359-4E0B-824F-0DF9D33FE620}" type="sibTrans" cxnId="{71606740-904E-4026-BF01-565CF6C8DECF}">
      <dgm:prSet/>
      <dgm:spPr/>
      <dgm:t>
        <a:bodyPr/>
        <a:lstStyle/>
        <a:p>
          <a:endParaRPr lang="en-GB"/>
        </a:p>
      </dgm:t>
    </dgm:pt>
    <dgm:pt modelId="{962AE730-9BA3-40BE-85BB-2FD27797B61B}" type="pres">
      <dgm:prSet presAssocID="{D77A9357-466F-4280-9759-5F5944020408}" presName="theList" presStyleCnt="0">
        <dgm:presLayoutVars>
          <dgm:dir/>
          <dgm:animLvl val="lvl"/>
          <dgm:resizeHandles val="exact"/>
        </dgm:presLayoutVars>
      </dgm:prSet>
      <dgm:spPr/>
    </dgm:pt>
    <dgm:pt modelId="{B4B25C07-B801-478C-A413-1B49B6C6B273}" type="pres">
      <dgm:prSet presAssocID="{95B76F47-E72F-4C4D-81EB-36B0FB9C6A82}" presName="compNode" presStyleCnt="0"/>
      <dgm:spPr/>
    </dgm:pt>
    <dgm:pt modelId="{9380794D-A31B-4A47-9AC9-D4BC49438767}" type="pres">
      <dgm:prSet presAssocID="{95B76F47-E72F-4C4D-81EB-36B0FB9C6A82}" presName="noGeometry" presStyleCnt="0"/>
      <dgm:spPr/>
    </dgm:pt>
    <dgm:pt modelId="{7FCA640F-F00D-49FF-80CE-8DFB23059307}" type="pres">
      <dgm:prSet presAssocID="{95B76F47-E72F-4C4D-81EB-36B0FB9C6A82}" presName="childTextVisible" presStyleLbl="bgAccFollowNode1" presStyleIdx="0" presStyleCnt="3">
        <dgm:presLayoutVars>
          <dgm:bulletEnabled val="1"/>
        </dgm:presLayoutVars>
      </dgm:prSet>
      <dgm:spPr/>
    </dgm:pt>
    <dgm:pt modelId="{EE8C3BE5-4327-44C4-9857-56E44A29F927}" type="pres">
      <dgm:prSet presAssocID="{95B76F47-E72F-4C4D-81EB-36B0FB9C6A82}" presName="childTextHidden" presStyleLbl="bgAccFollowNode1" presStyleIdx="0" presStyleCnt="3"/>
      <dgm:spPr/>
    </dgm:pt>
    <dgm:pt modelId="{F2049CF4-F22B-453B-BC11-7B2965CA899B}" type="pres">
      <dgm:prSet presAssocID="{95B76F47-E72F-4C4D-81EB-36B0FB9C6A8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ACFA5F-FA1B-47D0-91CC-DD814886F45F}" type="pres">
      <dgm:prSet presAssocID="{95B76F47-E72F-4C4D-81EB-36B0FB9C6A82}" presName="aSpace" presStyleCnt="0"/>
      <dgm:spPr/>
    </dgm:pt>
    <dgm:pt modelId="{2B106950-85B2-43DB-824D-2BE9A39D372B}" type="pres">
      <dgm:prSet presAssocID="{9384BD87-1E89-46FC-A6C9-06421174C278}" presName="compNode" presStyleCnt="0"/>
      <dgm:spPr/>
    </dgm:pt>
    <dgm:pt modelId="{21CFF0FB-3882-4012-B190-007BD010E0E7}" type="pres">
      <dgm:prSet presAssocID="{9384BD87-1E89-46FC-A6C9-06421174C278}" presName="noGeometry" presStyleCnt="0"/>
      <dgm:spPr/>
    </dgm:pt>
    <dgm:pt modelId="{A5D353D5-72C8-46E8-BFDA-626FFE947EB3}" type="pres">
      <dgm:prSet presAssocID="{9384BD87-1E89-46FC-A6C9-06421174C278}" presName="childTextVisible" presStyleLbl="bgAccFollowNode1" presStyleIdx="1" presStyleCnt="3">
        <dgm:presLayoutVars>
          <dgm:bulletEnabled val="1"/>
        </dgm:presLayoutVars>
      </dgm:prSet>
      <dgm:spPr/>
    </dgm:pt>
    <dgm:pt modelId="{E6C9EE33-B438-494F-9895-A11023132EEB}" type="pres">
      <dgm:prSet presAssocID="{9384BD87-1E89-46FC-A6C9-06421174C278}" presName="childTextHidden" presStyleLbl="bgAccFollowNode1" presStyleIdx="1" presStyleCnt="3"/>
      <dgm:spPr/>
    </dgm:pt>
    <dgm:pt modelId="{2F4A7A1C-E661-4B9A-BAE2-AAB768E3198E}" type="pres">
      <dgm:prSet presAssocID="{9384BD87-1E89-46FC-A6C9-06421174C27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1E8FD65-C591-4AE0-9F4E-111A79C1CE27}" type="pres">
      <dgm:prSet presAssocID="{9384BD87-1E89-46FC-A6C9-06421174C278}" presName="aSpace" presStyleCnt="0"/>
      <dgm:spPr/>
    </dgm:pt>
    <dgm:pt modelId="{F34987DD-6415-4D19-8E85-894ACE2B4F7B}" type="pres">
      <dgm:prSet presAssocID="{60002DC3-2842-4658-A4BD-5D0E9303F615}" presName="compNode" presStyleCnt="0"/>
      <dgm:spPr/>
    </dgm:pt>
    <dgm:pt modelId="{B7E0FB75-3CB0-4666-9366-C66DED995A16}" type="pres">
      <dgm:prSet presAssocID="{60002DC3-2842-4658-A4BD-5D0E9303F615}" presName="noGeometry" presStyleCnt="0"/>
      <dgm:spPr/>
    </dgm:pt>
    <dgm:pt modelId="{DC439306-FB4E-4F6F-81D4-07C4A8D80A48}" type="pres">
      <dgm:prSet presAssocID="{60002DC3-2842-4658-A4BD-5D0E9303F615}" presName="childTextVisible" presStyleLbl="bgAccFollowNode1" presStyleIdx="2" presStyleCnt="3">
        <dgm:presLayoutVars>
          <dgm:bulletEnabled val="1"/>
        </dgm:presLayoutVars>
      </dgm:prSet>
      <dgm:spPr/>
    </dgm:pt>
    <dgm:pt modelId="{DB96B15E-AEFC-449C-8D35-3310D7CB2E3F}" type="pres">
      <dgm:prSet presAssocID="{60002DC3-2842-4658-A4BD-5D0E9303F615}" presName="childTextHidden" presStyleLbl="bgAccFollowNode1" presStyleIdx="2" presStyleCnt="3"/>
      <dgm:spPr/>
    </dgm:pt>
    <dgm:pt modelId="{B8AA4DDC-9995-434E-BC59-E05F88FC23B6}" type="pres">
      <dgm:prSet presAssocID="{60002DC3-2842-4658-A4BD-5D0E9303F61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FE18C60-96C9-4893-9C18-0E0A38975201}" type="presOf" srcId="{95B76F47-E72F-4C4D-81EB-36B0FB9C6A82}" destId="{F2049CF4-F22B-453B-BC11-7B2965CA899B}" srcOrd="0" destOrd="0" presId="urn:microsoft.com/office/officeart/2005/8/layout/hProcess6"/>
    <dgm:cxn modelId="{7A7E27B4-0FB3-4455-9879-38DE75D5C08A}" srcId="{D77A9357-466F-4280-9759-5F5944020408}" destId="{9384BD87-1E89-46FC-A6C9-06421174C278}" srcOrd="1" destOrd="0" parTransId="{961E1A31-7F83-4566-A190-2F305F86E4F2}" sibTransId="{D79684B3-7786-4E02-84D6-DC3200477A99}"/>
    <dgm:cxn modelId="{71606740-904E-4026-BF01-565CF6C8DECF}" srcId="{D77A9357-466F-4280-9759-5F5944020408}" destId="{60002DC3-2842-4658-A4BD-5D0E9303F615}" srcOrd="2" destOrd="0" parTransId="{386F50D3-2F49-48C8-BF63-8F22E1265FA2}" sibTransId="{1FB978AA-B359-4E0B-824F-0DF9D33FE620}"/>
    <dgm:cxn modelId="{8745E9B6-B1AB-45BD-A156-FDD075519282}" type="presOf" srcId="{9384BD87-1E89-46FC-A6C9-06421174C278}" destId="{2F4A7A1C-E661-4B9A-BAE2-AAB768E3198E}" srcOrd="0" destOrd="0" presId="urn:microsoft.com/office/officeart/2005/8/layout/hProcess6"/>
    <dgm:cxn modelId="{3AC0CDE6-BC50-43D8-8975-A50E3E595841}" type="presOf" srcId="{60002DC3-2842-4658-A4BD-5D0E9303F615}" destId="{B8AA4DDC-9995-434E-BC59-E05F88FC23B6}" srcOrd="0" destOrd="0" presId="urn:microsoft.com/office/officeart/2005/8/layout/hProcess6"/>
    <dgm:cxn modelId="{4D1C253A-F2E0-4C5A-91A4-253FFDA901C7}" srcId="{D77A9357-466F-4280-9759-5F5944020408}" destId="{95B76F47-E72F-4C4D-81EB-36B0FB9C6A82}" srcOrd="0" destOrd="0" parTransId="{200C6E5B-F123-46FD-9A58-B34EC6891B0D}" sibTransId="{B58FC8DC-2569-4594-BE80-20E6790AAE25}"/>
    <dgm:cxn modelId="{DA513390-BD41-41A2-B61A-62B15815A096}" type="presOf" srcId="{D77A9357-466F-4280-9759-5F5944020408}" destId="{962AE730-9BA3-40BE-85BB-2FD27797B61B}" srcOrd="0" destOrd="0" presId="urn:microsoft.com/office/officeart/2005/8/layout/hProcess6"/>
    <dgm:cxn modelId="{47C8FC5F-A454-493E-8B55-AB751140866F}" type="presParOf" srcId="{962AE730-9BA3-40BE-85BB-2FD27797B61B}" destId="{B4B25C07-B801-478C-A413-1B49B6C6B273}" srcOrd="0" destOrd="0" presId="urn:microsoft.com/office/officeart/2005/8/layout/hProcess6"/>
    <dgm:cxn modelId="{35E309CF-AAF1-4460-8D77-FF7712A5A007}" type="presParOf" srcId="{B4B25C07-B801-478C-A413-1B49B6C6B273}" destId="{9380794D-A31B-4A47-9AC9-D4BC49438767}" srcOrd="0" destOrd="0" presId="urn:microsoft.com/office/officeart/2005/8/layout/hProcess6"/>
    <dgm:cxn modelId="{6AFD8C88-2661-41E6-91CB-F15964CCEBAC}" type="presParOf" srcId="{B4B25C07-B801-478C-A413-1B49B6C6B273}" destId="{7FCA640F-F00D-49FF-80CE-8DFB23059307}" srcOrd="1" destOrd="0" presId="urn:microsoft.com/office/officeart/2005/8/layout/hProcess6"/>
    <dgm:cxn modelId="{429C8CAF-8798-4B66-87CF-5591CFA74E30}" type="presParOf" srcId="{B4B25C07-B801-478C-A413-1B49B6C6B273}" destId="{EE8C3BE5-4327-44C4-9857-56E44A29F927}" srcOrd="2" destOrd="0" presId="urn:microsoft.com/office/officeart/2005/8/layout/hProcess6"/>
    <dgm:cxn modelId="{06A33F65-E8BA-4111-9AAC-7B1AE64D0C8A}" type="presParOf" srcId="{B4B25C07-B801-478C-A413-1B49B6C6B273}" destId="{F2049CF4-F22B-453B-BC11-7B2965CA899B}" srcOrd="3" destOrd="0" presId="urn:microsoft.com/office/officeart/2005/8/layout/hProcess6"/>
    <dgm:cxn modelId="{68141F50-E8B1-4B52-A5D2-EA7E79954BF6}" type="presParOf" srcId="{962AE730-9BA3-40BE-85BB-2FD27797B61B}" destId="{B2ACFA5F-FA1B-47D0-91CC-DD814886F45F}" srcOrd="1" destOrd="0" presId="urn:microsoft.com/office/officeart/2005/8/layout/hProcess6"/>
    <dgm:cxn modelId="{4A95106D-3867-4AA5-BAA8-CE1388DDB2D2}" type="presParOf" srcId="{962AE730-9BA3-40BE-85BB-2FD27797B61B}" destId="{2B106950-85B2-43DB-824D-2BE9A39D372B}" srcOrd="2" destOrd="0" presId="urn:microsoft.com/office/officeart/2005/8/layout/hProcess6"/>
    <dgm:cxn modelId="{D2FB8DF2-A950-4795-913E-3DB21521ED2E}" type="presParOf" srcId="{2B106950-85B2-43DB-824D-2BE9A39D372B}" destId="{21CFF0FB-3882-4012-B190-007BD010E0E7}" srcOrd="0" destOrd="0" presId="urn:microsoft.com/office/officeart/2005/8/layout/hProcess6"/>
    <dgm:cxn modelId="{0EAFD91F-BDFB-4904-94C5-C6E48FBBD810}" type="presParOf" srcId="{2B106950-85B2-43DB-824D-2BE9A39D372B}" destId="{A5D353D5-72C8-46E8-BFDA-626FFE947EB3}" srcOrd="1" destOrd="0" presId="urn:microsoft.com/office/officeart/2005/8/layout/hProcess6"/>
    <dgm:cxn modelId="{96670DB3-E414-45F0-A2A0-EC74A9598E85}" type="presParOf" srcId="{2B106950-85B2-43DB-824D-2BE9A39D372B}" destId="{E6C9EE33-B438-494F-9895-A11023132EEB}" srcOrd="2" destOrd="0" presId="urn:microsoft.com/office/officeart/2005/8/layout/hProcess6"/>
    <dgm:cxn modelId="{2C0F08F5-0505-45F5-A107-1FE80FC59356}" type="presParOf" srcId="{2B106950-85B2-43DB-824D-2BE9A39D372B}" destId="{2F4A7A1C-E661-4B9A-BAE2-AAB768E3198E}" srcOrd="3" destOrd="0" presId="urn:microsoft.com/office/officeart/2005/8/layout/hProcess6"/>
    <dgm:cxn modelId="{FFD0C9C4-A366-4CAD-836D-97B52E6AE536}" type="presParOf" srcId="{962AE730-9BA3-40BE-85BB-2FD27797B61B}" destId="{31E8FD65-C591-4AE0-9F4E-111A79C1CE27}" srcOrd="3" destOrd="0" presId="urn:microsoft.com/office/officeart/2005/8/layout/hProcess6"/>
    <dgm:cxn modelId="{7039E415-86A0-405C-8FF7-36C294942BBA}" type="presParOf" srcId="{962AE730-9BA3-40BE-85BB-2FD27797B61B}" destId="{F34987DD-6415-4D19-8E85-894ACE2B4F7B}" srcOrd="4" destOrd="0" presId="urn:microsoft.com/office/officeart/2005/8/layout/hProcess6"/>
    <dgm:cxn modelId="{18A5A24B-6F6D-4018-8678-44C8DA0343BA}" type="presParOf" srcId="{F34987DD-6415-4D19-8E85-894ACE2B4F7B}" destId="{B7E0FB75-3CB0-4666-9366-C66DED995A16}" srcOrd="0" destOrd="0" presId="urn:microsoft.com/office/officeart/2005/8/layout/hProcess6"/>
    <dgm:cxn modelId="{6408320B-FA62-4F87-BB71-9542C16CEF9B}" type="presParOf" srcId="{F34987DD-6415-4D19-8E85-894ACE2B4F7B}" destId="{DC439306-FB4E-4F6F-81D4-07C4A8D80A48}" srcOrd="1" destOrd="0" presId="urn:microsoft.com/office/officeart/2005/8/layout/hProcess6"/>
    <dgm:cxn modelId="{CDB86230-ED4A-4B61-82AB-29FE8CA3D5B7}" type="presParOf" srcId="{F34987DD-6415-4D19-8E85-894ACE2B4F7B}" destId="{DB96B15E-AEFC-449C-8D35-3310D7CB2E3F}" srcOrd="2" destOrd="0" presId="urn:microsoft.com/office/officeart/2005/8/layout/hProcess6"/>
    <dgm:cxn modelId="{862B26E4-7EBF-43AF-AE93-6997EF2F0E56}" type="presParOf" srcId="{F34987DD-6415-4D19-8E85-894ACE2B4F7B}" destId="{B8AA4DDC-9995-434E-BC59-E05F88FC23B6}" srcOrd="3" destOrd="0" presId="urn:microsoft.com/office/officeart/2005/8/layout/hProcess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7A9357-466F-4280-9759-5F5944020408}" type="doc">
      <dgm:prSet loTypeId="urn:microsoft.com/office/officeart/2005/8/layout/hProcess6" loCatId="process" qsTypeId="urn:microsoft.com/office/officeart/2005/8/quickstyle/simple1" qsCatId="simple" csTypeId="urn:microsoft.com/office/officeart/2005/8/colors/accent2_2" csCatId="accent2" phldr="1"/>
      <dgm:spPr/>
    </dgm:pt>
    <dgm:pt modelId="{95B76F47-E72F-4C4D-81EB-36B0FB9C6A82}">
      <dgm:prSet phldrT="[Text]"/>
      <dgm:spPr/>
      <dgm:t>
        <a:bodyPr/>
        <a:lstStyle/>
        <a:p>
          <a:r>
            <a:rPr lang="en-GB" noProof="0" dirty="0" smtClean="0"/>
            <a:t>Need for</a:t>
          </a:r>
          <a:br>
            <a:rPr lang="en-GB" noProof="0" dirty="0" smtClean="0"/>
          </a:br>
          <a:r>
            <a:rPr lang="en-GB" noProof="0" dirty="0" smtClean="0"/>
            <a:t>innovative</a:t>
          </a:r>
          <a:br>
            <a:rPr lang="en-GB" noProof="0" dirty="0" smtClean="0"/>
          </a:br>
          <a:r>
            <a:rPr lang="en-GB" noProof="0" dirty="0" smtClean="0"/>
            <a:t>product</a:t>
          </a:r>
        </a:p>
      </dgm:t>
    </dgm:pt>
    <dgm:pt modelId="{200C6E5B-F123-46FD-9A58-B34EC6891B0D}" type="parTrans" cxnId="{4D1C253A-F2E0-4C5A-91A4-253FFDA901C7}">
      <dgm:prSet/>
      <dgm:spPr/>
      <dgm:t>
        <a:bodyPr/>
        <a:lstStyle/>
        <a:p>
          <a:endParaRPr lang="en-GB"/>
        </a:p>
      </dgm:t>
    </dgm:pt>
    <dgm:pt modelId="{B58FC8DC-2569-4594-BE80-20E6790AAE25}" type="sibTrans" cxnId="{4D1C253A-F2E0-4C5A-91A4-253FFDA901C7}">
      <dgm:prSet/>
      <dgm:spPr/>
      <dgm:t>
        <a:bodyPr/>
        <a:lstStyle/>
        <a:p>
          <a:endParaRPr lang="en-GB"/>
        </a:p>
      </dgm:t>
    </dgm:pt>
    <dgm:pt modelId="{9384BD87-1E89-46FC-A6C9-06421174C278}">
      <dgm:prSet phldrT="[Text]"/>
      <dgm:spPr/>
      <dgm:t>
        <a:bodyPr/>
        <a:lstStyle/>
        <a:p>
          <a:r>
            <a:rPr lang="de-CH" dirty="0" smtClean="0"/>
            <a:t>R &amp; D </a:t>
          </a:r>
          <a:endParaRPr lang="en-GB" dirty="0"/>
        </a:p>
      </dgm:t>
    </dgm:pt>
    <dgm:pt modelId="{961E1A31-7F83-4566-A190-2F305F86E4F2}" type="parTrans" cxnId="{7A7E27B4-0FB3-4455-9879-38DE75D5C08A}">
      <dgm:prSet/>
      <dgm:spPr/>
      <dgm:t>
        <a:bodyPr/>
        <a:lstStyle/>
        <a:p>
          <a:endParaRPr lang="en-GB"/>
        </a:p>
      </dgm:t>
    </dgm:pt>
    <dgm:pt modelId="{D79684B3-7786-4E02-84D6-DC3200477A99}" type="sibTrans" cxnId="{7A7E27B4-0FB3-4455-9879-38DE75D5C08A}">
      <dgm:prSet/>
      <dgm:spPr/>
      <dgm:t>
        <a:bodyPr/>
        <a:lstStyle/>
        <a:p>
          <a:endParaRPr lang="en-GB"/>
        </a:p>
      </dgm:t>
    </dgm:pt>
    <dgm:pt modelId="{60002DC3-2842-4658-A4BD-5D0E9303F615}">
      <dgm:prSet phldrT="[Text]"/>
      <dgm:spPr/>
      <dgm:t>
        <a:bodyPr/>
        <a:lstStyle/>
        <a:p>
          <a:r>
            <a:rPr lang="en-GB" noProof="0" dirty="0" smtClean="0"/>
            <a:t>Delivery</a:t>
          </a:r>
          <a:endParaRPr lang="en-GB" noProof="0" dirty="0"/>
        </a:p>
      </dgm:t>
    </dgm:pt>
    <dgm:pt modelId="{386F50D3-2F49-48C8-BF63-8F22E1265FA2}" type="parTrans" cxnId="{71606740-904E-4026-BF01-565CF6C8DECF}">
      <dgm:prSet/>
      <dgm:spPr/>
      <dgm:t>
        <a:bodyPr/>
        <a:lstStyle/>
        <a:p>
          <a:endParaRPr lang="en-GB"/>
        </a:p>
      </dgm:t>
    </dgm:pt>
    <dgm:pt modelId="{1FB978AA-B359-4E0B-824F-0DF9D33FE620}" type="sibTrans" cxnId="{71606740-904E-4026-BF01-565CF6C8DECF}">
      <dgm:prSet/>
      <dgm:spPr/>
      <dgm:t>
        <a:bodyPr/>
        <a:lstStyle/>
        <a:p>
          <a:endParaRPr lang="en-GB"/>
        </a:p>
      </dgm:t>
    </dgm:pt>
    <dgm:pt modelId="{962AE730-9BA3-40BE-85BB-2FD27797B61B}" type="pres">
      <dgm:prSet presAssocID="{D77A9357-466F-4280-9759-5F5944020408}" presName="theList" presStyleCnt="0">
        <dgm:presLayoutVars>
          <dgm:dir/>
          <dgm:animLvl val="lvl"/>
          <dgm:resizeHandles val="exact"/>
        </dgm:presLayoutVars>
      </dgm:prSet>
      <dgm:spPr/>
    </dgm:pt>
    <dgm:pt modelId="{B4B25C07-B801-478C-A413-1B49B6C6B273}" type="pres">
      <dgm:prSet presAssocID="{95B76F47-E72F-4C4D-81EB-36B0FB9C6A82}" presName="compNode" presStyleCnt="0"/>
      <dgm:spPr/>
    </dgm:pt>
    <dgm:pt modelId="{9380794D-A31B-4A47-9AC9-D4BC49438767}" type="pres">
      <dgm:prSet presAssocID="{95B76F47-E72F-4C4D-81EB-36B0FB9C6A82}" presName="noGeometry" presStyleCnt="0"/>
      <dgm:spPr/>
    </dgm:pt>
    <dgm:pt modelId="{7FCA640F-F00D-49FF-80CE-8DFB23059307}" type="pres">
      <dgm:prSet presAssocID="{95B76F47-E72F-4C4D-81EB-36B0FB9C6A82}" presName="childTextVisible" presStyleLbl="bgAccFollowNode1" presStyleIdx="0" presStyleCnt="3">
        <dgm:presLayoutVars>
          <dgm:bulletEnabled val="1"/>
        </dgm:presLayoutVars>
      </dgm:prSet>
      <dgm:spPr/>
    </dgm:pt>
    <dgm:pt modelId="{EE8C3BE5-4327-44C4-9857-56E44A29F927}" type="pres">
      <dgm:prSet presAssocID="{95B76F47-E72F-4C4D-81EB-36B0FB9C6A82}" presName="childTextHidden" presStyleLbl="bgAccFollowNode1" presStyleIdx="0" presStyleCnt="3"/>
      <dgm:spPr/>
    </dgm:pt>
    <dgm:pt modelId="{F2049CF4-F22B-453B-BC11-7B2965CA899B}" type="pres">
      <dgm:prSet presAssocID="{95B76F47-E72F-4C4D-81EB-36B0FB9C6A8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ACFA5F-FA1B-47D0-91CC-DD814886F45F}" type="pres">
      <dgm:prSet presAssocID="{95B76F47-E72F-4C4D-81EB-36B0FB9C6A82}" presName="aSpace" presStyleCnt="0"/>
      <dgm:spPr/>
    </dgm:pt>
    <dgm:pt modelId="{2B106950-85B2-43DB-824D-2BE9A39D372B}" type="pres">
      <dgm:prSet presAssocID="{9384BD87-1E89-46FC-A6C9-06421174C278}" presName="compNode" presStyleCnt="0"/>
      <dgm:spPr/>
    </dgm:pt>
    <dgm:pt modelId="{21CFF0FB-3882-4012-B190-007BD010E0E7}" type="pres">
      <dgm:prSet presAssocID="{9384BD87-1E89-46FC-A6C9-06421174C278}" presName="noGeometry" presStyleCnt="0"/>
      <dgm:spPr/>
    </dgm:pt>
    <dgm:pt modelId="{A5D353D5-72C8-46E8-BFDA-626FFE947EB3}" type="pres">
      <dgm:prSet presAssocID="{9384BD87-1E89-46FC-A6C9-06421174C278}" presName="childTextVisible" presStyleLbl="bgAccFollowNode1" presStyleIdx="1" presStyleCnt="3">
        <dgm:presLayoutVars>
          <dgm:bulletEnabled val="1"/>
        </dgm:presLayoutVars>
      </dgm:prSet>
      <dgm:spPr/>
    </dgm:pt>
    <dgm:pt modelId="{E6C9EE33-B438-494F-9895-A11023132EEB}" type="pres">
      <dgm:prSet presAssocID="{9384BD87-1E89-46FC-A6C9-06421174C278}" presName="childTextHidden" presStyleLbl="bgAccFollowNode1" presStyleIdx="1" presStyleCnt="3"/>
      <dgm:spPr/>
    </dgm:pt>
    <dgm:pt modelId="{2F4A7A1C-E661-4B9A-BAE2-AAB768E3198E}" type="pres">
      <dgm:prSet presAssocID="{9384BD87-1E89-46FC-A6C9-06421174C27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1E8FD65-C591-4AE0-9F4E-111A79C1CE27}" type="pres">
      <dgm:prSet presAssocID="{9384BD87-1E89-46FC-A6C9-06421174C278}" presName="aSpace" presStyleCnt="0"/>
      <dgm:spPr/>
    </dgm:pt>
    <dgm:pt modelId="{F34987DD-6415-4D19-8E85-894ACE2B4F7B}" type="pres">
      <dgm:prSet presAssocID="{60002DC3-2842-4658-A4BD-5D0E9303F615}" presName="compNode" presStyleCnt="0"/>
      <dgm:spPr/>
    </dgm:pt>
    <dgm:pt modelId="{B7E0FB75-3CB0-4666-9366-C66DED995A16}" type="pres">
      <dgm:prSet presAssocID="{60002DC3-2842-4658-A4BD-5D0E9303F615}" presName="noGeometry" presStyleCnt="0"/>
      <dgm:spPr/>
    </dgm:pt>
    <dgm:pt modelId="{DC439306-FB4E-4F6F-81D4-07C4A8D80A48}" type="pres">
      <dgm:prSet presAssocID="{60002DC3-2842-4658-A4BD-5D0E9303F615}" presName="childTextVisible" presStyleLbl="bgAccFollowNode1" presStyleIdx="2" presStyleCnt="3">
        <dgm:presLayoutVars>
          <dgm:bulletEnabled val="1"/>
        </dgm:presLayoutVars>
      </dgm:prSet>
      <dgm:spPr/>
    </dgm:pt>
    <dgm:pt modelId="{DB96B15E-AEFC-449C-8D35-3310D7CB2E3F}" type="pres">
      <dgm:prSet presAssocID="{60002DC3-2842-4658-A4BD-5D0E9303F615}" presName="childTextHidden" presStyleLbl="bgAccFollowNode1" presStyleIdx="2" presStyleCnt="3"/>
      <dgm:spPr/>
    </dgm:pt>
    <dgm:pt modelId="{B8AA4DDC-9995-434E-BC59-E05F88FC23B6}" type="pres">
      <dgm:prSet presAssocID="{60002DC3-2842-4658-A4BD-5D0E9303F61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2E39173-20DB-4629-9683-D4CE7B5C828A}" type="presOf" srcId="{D77A9357-466F-4280-9759-5F5944020408}" destId="{962AE730-9BA3-40BE-85BB-2FD27797B61B}" srcOrd="0" destOrd="0" presId="urn:microsoft.com/office/officeart/2005/8/layout/hProcess6"/>
    <dgm:cxn modelId="{3E17A405-C73B-48B6-A283-4E9C33C5BD42}" type="presOf" srcId="{95B76F47-E72F-4C4D-81EB-36B0FB9C6A82}" destId="{F2049CF4-F22B-453B-BC11-7B2965CA899B}" srcOrd="0" destOrd="0" presId="urn:microsoft.com/office/officeart/2005/8/layout/hProcess6"/>
    <dgm:cxn modelId="{7A7E27B4-0FB3-4455-9879-38DE75D5C08A}" srcId="{D77A9357-466F-4280-9759-5F5944020408}" destId="{9384BD87-1E89-46FC-A6C9-06421174C278}" srcOrd="1" destOrd="0" parTransId="{961E1A31-7F83-4566-A190-2F305F86E4F2}" sibTransId="{D79684B3-7786-4E02-84D6-DC3200477A99}"/>
    <dgm:cxn modelId="{B075AE3F-1362-4875-881E-F40BB19A86A0}" type="presOf" srcId="{60002DC3-2842-4658-A4BD-5D0E9303F615}" destId="{B8AA4DDC-9995-434E-BC59-E05F88FC23B6}" srcOrd="0" destOrd="0" presId="urn:microsoft.com/office/officeart/2005/8/layout/hProcess6"/>
    <dgm:cxn modelId="{71606740-904E-4026-BF01-565CF6C8DECF}" srcId="{D77A9357-466F-4280-9759-5F5944020408}" destId="{60002DC3-2842-4658-A4BD-5D0E9303F615}" srcOrd="2" destOrd="0" parTransId="{386F50D3-2F49-48C8-BF63-8F22E1265FA2}" sibTransId="{1FB978AA-B359-4E0B-824F-0DF9D33FE620}"/>
    <dgm:cxn modelId="{4D1C253A-F2E0-4C5A-91A4-253FFDA901C7}" srcId="{D77A9357-466F-4280-9759-5F5944020408}" destId="{95B76F47-E72F-4C4D-81EB-36B0FB9C6A82}" srcOrd="0" destOrd="0" parTransId="{200C6E5B-F123-46FD-9A58-B34EC6891B0D}" sibTransId="{B58FC8DC-2569-4594-BE80-20E6790AAE25}"/>
    <dgm:cxn modelId="{0A10D993-DE34-40FB-9DA0-33A4A616CB14}" type="presOf" srcId="{9384BD87-1E89-46FC-A6C9-06421174C278}" destId="{2F4A7A1C-E661-4B9A-BAE2-AAB768E3198E}" srcOrd="0" destOrd="0" presId="urn:microsoft.com/office/officeart/2005/8/layout/hProcess6"/>
    <dgm:cxn modelId="{CCBE13FD-6F72-4BED-B708-CFFF73EF664F}" type="presParOf" srcId="{962AE730-9BA3-40BE-85BB-2FD27797B61B}" destId="{B4B25C07-B801-478C-A413-1B49B6C6B273}" srcOrd="0" destOrd="0" presId="urn:microsoft.com/office/officeart/2005/8/layout/hProcess6"/>
    <dgm:cxn modelId="{27880742-81DE-4A5C-913D-AD5545B1F6F0}" type="presParOf" srcId="{B4B25C07-B801-478C-A413-1B49B6C6B273}" destId="{9380794D-A31B-4A47-9AC9-D4BC49438767}" srcOrd="0" destOrd="0" presId="urn:microsoft.com/office/officeart/2005/8/layout/hProcess6"/>
    <dgm:cxn modelId="{CA1F3EE3-EBCB-49FE-9496-CFA3477160CD}" type="presParOf" srcId="{B4B25C07-B801-478C-A413-1B49B6C6B273}" destId="{7FCA640F-F00D-49FF-80CE-8DFB23059307}" srcOrd="1" destOrd="0" presId="urn:microsoft.com/office/officeart/2005/8/layout/hProcess6"/>
    <dgm:cxn modelId="{1D080F3B-F4D2-44FA-A7CE-59187ED6FC5F}" type="presParOf" srcId="{B4B25C07-B801-478C-A413-1B49B6C6B273}" destId="{EE8C3BE5-4327-44C4-9857-56E44A29F927}" srcOrd="2" destOrd="0" presId="urn:microsoft.com/office/officeart/2005/8/layout/hProcess6"/>
    <dgm:cxn modelId="{76E96290-1CD4-4146-AC09-5BF3F7334AD8}" type="presParOf" srcId="{B4B25C07-B801-478C-A413-1B49B6C6B273}" destId="{F2049CF4-F22B-453B-BC11-7B2965CA899B}" srcOrd="3" destOrd="0" presId="urn:microsoft.com/office/officeart/2005/8/layout/hProcess6"/>
    <dgm:cxn modelId="{861866F3-E0E1-40A6-A429-49DFFC2EC237}" type="presParOf" srcId="{962AE730-9BA3-40BE-85BB-2FD27797B61B}" destId="{B2ACFA5F-FA1B-47D0-91CC-DD814886F45F}" srcOrd="1" destOrd="0" presId="urn:microsoft.com/office/officeart/2005/8/layout/hProcess6"/>
    <dgm:cxn modelId="{E701F530-BAF0-4824-A32D-CFF8168D48D9}" type="presParOf" srcId="{962AE730-9BA3-40BE-85BB-2FD27797B61B}" destId="{2B106950-85B2-43DB-824D-2BE9A39D372B}" srcOrd="2" destOrd="0" presId="urn:microsoft.com/office/officeart/2005/8/layout/hProcess6"/>
    <dgm:cxn modelId="{BC331BC1-D085-42C9-B1E3-EDD756607E4D}" type="presParOf" srcId="{2B106950-85B2-43DB-824D-2BE9A39D372B}" destId="{21CFF0FB-3882-4012-B190-007BD010E0E7}" srcOrd="0" destOrd="0" presId="urn:microsoft.com/office/officeart/2005/8/layout/hProcess6"/>
    <dgm:cxn modelId="{4554CFD9-98A3-44E4-84ED-003519C82DE1}" type="presParOf" srcId="{2B106950-85B2-43DB-824D-2BE9A39D372B}" destId="{A5D353D5-72C8-46E8-BFDA-626FFE947EB3}" srcOrd="1" destOrd="0" presId="urn:microsoft.com/office/officeart/2005/8/layout/hProcess6"/>
    <dgm:cxn modelId="{7F21DF13-0839-4386-8A28-C340A687E3D4}" type="presParOf" srcId="{2B106950-85B2-43DB-824D-2BE9A39D372B}" destId="{E6C9EE33-B438-494F-9895-A11023132EEB}" srcOrd="2" destOrd="0" presId="urn:microsoft.com/office/officeart/2005/8/layout/hProcess6"/>
    <dgm:cxn modelId="{B96FC58D-1E92-4BC5-A3EE-66011FE80ECD}" type="presParOf" srcId="{2B106950-85B2-43DB-824D-2BE9A39D372B}" destId="{2F4A7A1C-E661-4B9A-BAE2-AAB768E3198E}" srcOrd="3" destOrd="0" presId="urn:microsoft.com/office/officeart/2005/8/layout/hProcess6"/>
    <dgm:cxn modelId="{0C684777-3A90-48FA-A3CD-495D1B1F4100}" type="presParOf" srcId="{962AE730-9BA3-40BE-85BB-2FD27797B61B}" destId="{31E8FD65-C591-4AE0-9F4E-111A79C1CE27}" srcOrd="3" destOrd="0" presId="urn:microsoft.com/office/officeart/2005/8/layout/hProcess6"/>
    <dgm:cxn modelId="{9D4658B1-0D2F-42DC-BE67-6C0E6330D5C8}" type="presParOf" srcId="{962AE730-9BA3-40BE-85BB-2FD27797B61B}" destId="{F34987DD-6415-4D19-8E85-894ACE2B4F7B}" srcOrd="4" destOrd="0" presId="urn:microsoft.com/office/officeart/2005/8/layout/hProcess6"/>
    <dgm:cxn modelId="{169DB97A-AD3C-48EB-B8D9-21DABDA7BEA8}" type="presParOf" srcId="{F34987DD-6415-4D19-8E85-894ACE2B4F7B}" destId="{B7E0FB75-3CB0-4666-9366-C66DED995A16}" srcOrd="0" destOrd="0" presId="urn:microsoft.com/office/officeart/2005/8/layout/hProcess6"/>
    <dgm:cxn modelId="{E918F48E-3C7C-4085-8904-59F79AEEA079}" type="presParOf" srcId="{F34987DD-6415-4D19-8E85-894ACE2B4F7B}" destId="{DC439306-FB4E-4F6F-81D4-07C4A8D80A48}" srcOrd="1" destOrd="0" presId="urn:microsoft.com/office/officeart/2005/8/layout/hProcess6"/>
    <dgm:cxn modelId="{AFC33778-2AA1-4503-8B5D-E987D7E34A3B}" type="presParOf" srcId="{F34987DD-6415-4D19-8E85-894ACE2B4F7B}" destId="{DB96B15E-AEFC-449C-8D35-3310D7CB2E3F}" srcOrd="2" destOrd="0" presId="urn:microsoft.com/office/officeart/2005/8/layout/hProcess6"/>
    <dgm:cxn modelId="{57F6A648-C2C9-45CE-9D3C-EC43D697F1B8}" type="presParOf" srcId="{F34987DD-6415-4D19-8E85-894ACE2B4F7B}" destId="{B8AA4DDC-9995-434E-BC59-E05F88FC23B6}" srcOrd="3" destOrd="0" presId="urn:microsoft.com/office/officeart/2005/8/layout/hProcess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9" tIns="45785" rIns="91569" bIns="45785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4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9" tIns="45785" rIns="91569" bIns="45785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750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9" tIns="45785" rIns="91569" bIns="45785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4" y="9444750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9" tIns="45785" rIns="91569" bIns="45785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01A7FC6-F84D-4882-A866-CF172F5570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628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9" tIns="45785" rIns="91569" bIns="45785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4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9" tIns="45785" rIns="91569" bIns="45785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5" y="4723171"/>
            <a:ext cx="5445126" cy="4475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9" tIns="45785" rIns="91569" bIns="45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750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9" tIns="45785" rIns="91569" bIns="45785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4" y="9444750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9" tIns="45785" rIns="91569" bIns="45785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6312623D-D902-40D7-A8D2-A7CFAAD337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62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C7794E4-210D-4637-9F42-8ADD8ACB6A86}" type="datetime4">
              <a:rPr lang="en-GB">
                <a:solidFill>
                  <a:prstClr val="black"/>
                </a:solidFill>
              </a:rPr>
              <a:pPr>
                <a:defRPr/>
              </a:pPr>
              <a:t>02 December 2014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4819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prstClr val="black"/>
                </a:solidFill>
              </a:rPr>
              <a:t>European Commission - Internal Market &amp; Services DG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18148A-810E-4CD2-82F1-55F957D3EB2B}" type="slidenum">
              <a:rPr lang="en-GB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_tradnl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03089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12623D-D902-40D7-A8D2-A7CFAAD3379A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467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1pPr>
            <a:lvl2pPr marL="744064" indent="-286179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2pPr>
            <a:lvl3pPr marL="1144715" indent="-228943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3pPr>
            <a:lvl4pPr marL="1602600" indent="-228943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4pPr>
            <a:lvl5pPr marL="2060486" indent="-228943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5pPr>
            <a:lvl6pPr marL="2518372" indent="-22894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6pPr>
            <a:lvl7pPr marL="2976258" indent="-22894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7pPr>
            <a:lvl8pPr marL="3434144" indent="-22894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8pPr>
            <a:lvl9pPr marL="3892029" indent="-22894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40A0F2DC-1B4E-4651-AECC-C5C0D62918B9}" type="slidenum">
              <a:rPr lang="en-GB" sz="1200" b="0">
                <a:solidFill>
                  <a:schemeClr val="tx1"/>
                </a:solidFill>
                <a:latin typeface="Arial" charset="0"/>
              </a:rPr>
              <a:pPr eaLnBrk="1" hangingPunct="1"/>
              <a:t>12</a:t>
            </a:fld>
            <a:endParaRPr lang="en-GB" sz="1200" b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2586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12623D-D902-40D7-A8D2-A7CFAAD3379A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0174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12623D-D902-40D7-A8D2-A7CFAAD3379A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0645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12623D-D902-40D7-A8D2-A7CFAAD3379A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1756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12623D-D902-40D7-A8D2-A7CFAAD3379A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5398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12623D-D902-40D7-A8D2-A7CFAAD3379A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0782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12623D-D902-40D7-A8D2-A7CFAAD3379A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0657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12623D-D902-40D7-A8D2-A7CFAAD3379A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829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F4676F-4283-4DD1-BB43-0F58D0F069A2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854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12623D-D902-40D7-A8D2-A7CFAAD3379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867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0" u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12623D-D902-40D7-A8D2-A7CFAAD3379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784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12623D-D902-40D7-A8D2-A7CFAAD3379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210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12623D-D902-40D7-A8D2-A7CFAAD3379A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649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12623D-D902-40D7-A8D2-A7CFAAD3379A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4816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12623D-D902-40D7-A8D2-A7CFAAD3379A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219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1pPr>
            <a:lvl2pPr marL="743997" indent="-286153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2pPr>
            <a:lvl3pPr marL="1144612" indent="-228923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3pPr>
            <a:lvl4pPr marL="1602456" indent="-228923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4pPr>
            <a:lvl5pPr marL="2060300" indent="-228923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5pPr>
            <a:lvl6pPr marL="2518145" indent="-22892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6pPr>
            <a:lvl7pPr marL="2975990" indent="-22892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7pPr>
            <a:lvl8pPr marL="3433835" indent="-22892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8pPr>
            <a:lvl9pPr marL="3891678" indent="-22892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C6A48099-F9B5-4C81-AEED-95BFDED7374E}" type="slidenum">
              <a:rPr lang="en-GB" sz="1200" b="0">
                <a:solidFill>
                  <a:schemeClr val="tx1"/>
                </a:solidFill>
                <a:latin typeface="Arial" charset="0"/>
              </a:rPr>
              <a:pPr eaLnBrk="1" hangingPunct="1"/>
              <a:t>10</a:t>
            </a:fld>
            <a:endParaRPr lang="en-GB" sz="1200" b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208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971550"/>
            <a:ext cx="9180513" cy="5886450"/>
          </a:xfrm>
          <a:prstGeom prst="rect">
            <a:avLst/>
          </a:prstGeom>
          <a:solidFill>
            <a:srgbClr val="0F5494"/>
          </a:solidFill>
          <a:ln>
            <a:noFill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F5494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/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263" y="6437313"/>
            <a:ext cx="633412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457200" y="6435725"/>
            <a:ext cx="21336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b="0">
              <a:solidFill>
                <a:schemeClr val="bg1"/>
              </a:solidFill>
            </a:endParaRPr>
          </a:p>
        </p:txBody>
      </p:sp>
      <p:pic>
        <p:nvPicPr>
          <p:cNvPr id="13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988" y="258763"/>
            <a:ext cx="1457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410108"/>
            <a:ext cx="8532812" cy="3258996"/>
          </a:xfrm>
        </p:spPr>
        <p:txBody>
          <a:bodyPr lIns="91440" tIns="45720" rIns="91440" bIns="45720"/>
          <a:lstStyle>
            <a:lvl1pPr marL="0" indent="0">
              <a:buFontTx/>
              <a:buNone/>
              <a:defRPr sz="28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 lIns="91440" tIns="45720" rIns="91440" bIns="45720"/>
          <a:lstStyle>
            <a:lvl1pPr marL="3175">
              <a:defRPr sz="60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123637" y="4971880"/>
            <a:ext cx="4106476" cy="686121"/>
          </a:xfrm>
        </p:spPr>
        <p:txBody>
          <a:bodyPr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b="1" i="0">
                <a:solidFill>
                  <a:srgbClr val="FFD624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4136080" y="5489045"/>
            <a:ext cx="4106476" cy="686121"/>
          </a:xfrm>
        </p:spPr>
        <p:txBody>
          <a:bodyPr anchor="ctr"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28"/>
          <p:cNvSpPr>
            <a:spLocks noGrp="1"/>
          </p:cNvSpPr>
          <p:nvPr>
            <p:ph type="body" sz="quarter" idx="16"/>
          </p:nvPr>
        </p:nvSpPr>
        <p:spPr>
          <a:xfrm>
            <a:off x="4123637" y="3914775"/>
            <a:ext cx="4106476" cy="890415"/>
          </a:xfrm>
        </p:spPr>
        <p:txBody>
          <a:bodyPr anchor="ctr"/>
          <a:lstStyle>
            <a:lvl1pPr marL="0" indent="0">
              <a:buFontTx/>
              <a:buNone/>
              <a:defRPr sz="2400" i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 i="1">
                <a:solidFill>
                  <a:schemeClr val="bg1"/>
                </a:solidFill>
              </a:defRPr>
            </a:lvl2pPr>
            <a:lvl3pPr>
              <a:defRPr sz="2400" i="1">
                <a:solidFill>
                  <a:schemeClr val="bg1"/>
                </a:solidFill>
              </a:defRPr>
            </a:lvl3pPr>
            <a:lvl4pPr>
              <a:defRPr sz="2400" i="1">
                <a:solidFill>
                  <a:schemeClr val="bg1"/>
                </a:solidFill>
              </a:defRPr>
            </a:lvl4pPr>
            <a:lvl5pPr>
              <a:defRPr sz="2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7"/>
          </p:nvPr>
        </p:nvSpPr>
        <p:spPr>
          <a:xfrm>
            <a:off x="6553200" y="6435725"/>
            <a:ext cx="2133600" cy="268288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3E53EA4-3BF8-4B96-ADAD-A37089DBA1C3}" type="datetime1">
              <a:rPr lang="en-GB"/>
              <a:pPr>
                <a:defRPr/>
              </a:pPr>
              <a:t>02/12/2014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289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3575331" y="1398572"/>
            <a:ext cx="5131699" cy="484847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77430" y="2516622"/>
            <a:ext cx="2985961" cy="373042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9" name="Text Placeholder 2"/>
          <p:cNvSpPr>
            <a:spLocks noGrp="1"/>
          </p:cNvSpPr>
          <p:nvPr>
            <p:ph type="body" idx="13"/>
          </p:nvPr>
        </p:nvSpPr>
        <p:spPr>
          <a:xfrm>
            <a:off x="465292" y="1432290"/>
            <a:ext cx="2998099" cy="94488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6F79B-3F61-4599-97B3-6DC7ADE7375C}" type="datetime1">
              <a:rPr lang="en-GB"/>
              <a:pPr>
                <a:defRPr/>
              </a:pPr>
              <a:t>02/12/2014</a:t>
            </a:fld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2D311-28BA-4F79-867F-5EC247D8ED6F}" type="slidenum">
              <a:rPr lang="en-GB"/>
              <a:pPr>
                <a:defRPr/>
              </a:pPr>
              <a:t>‹#›</a:t>
            </a:fld>
            <a:endParaRPr lang="en-GB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62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40381"/>
            <a:ext cx="5486400" cy="32871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F1250-3AFB-4D1C-9BE0-FFFA60044376}" type="datetime1">
              <a:rPr lang="en-GB"/>
              <a:pPr>
                <a:defRPr/>
              </a:pPr>
              <a:t>02/12/2014</a:t>
            </a:fld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A6276-F046-4272-B5C8-63F5C26F0EB1}" type="slidenum">
              <a:rPr lang="en-GB"/>
              <a:pPr>
                <a:defRPr/>
              </a:pPr>
              <a:t>‹#›</a:t>
            </a:fld>
            <a:endParaRPr lang="en-GB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221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F6D7B-41A0-4F47-878E-50F237ADE599}" type="datetime1">
              <a:rPr lang="en-GB"/>
              <a:pPr>
                <a:defRPr/>
              </a:pPr>
              <a:t>02/12/2014</a:t>
            </a:fld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E52F2-B014-41AE-9377-D3DEC0365E41}" type="slidenum">
              <a:rPr lang="en-GB"/>
              <a:pPr>
                <a:defRPr/>
              </a:pPr>
              <a:t>‹#›</a:t>
            </a:fld>
            <a:endParaRPr lang="en-GB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014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05094-CC3E-4529-B880-13D15ACE1D9C}" type="datetime1">
              <a:rPr lang="en-GB"/>
              <a:pPr>
                <a:defRPr/>
              </a:pPr>
              <a:t>02/12/2014</a:t>
            </a:fld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973A1-A3CD-4A5A-8A28-AD698F363FFE}" type="slidenum">
              <a:rPr lang="en-GB"/>
              <a:pPr>
                <a:defRPr/>
              </a:pPr>
              <a:t>‹#›</a:t>
            </a:fld>
            <a:endParaRPr lang="en-GB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800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44000" cy="5876925"/>
          </a:xfrm>
          <a:prstGeom prst="rect">
            <a:avLst/>
          </a:prstGeom>
          <a:solidFill>
            <a:srgbClr val="0F5494"/>
          </a:solidFill>
          <a:ln w="25400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s-ES_tradnl" sz="1800" b="0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981075"/>
            <a:ext cx="4140200" cy="58769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s-ES_tradnl" sz="1800" b="0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pic>
        <p:nvPicPr>
          <p:cNvPr id="6" name="Picture 8" descr="logo_ce-en-rvb-hr_MARKT.png                                    00057DBE iMac Data                      7C26874F: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268288"/>
            <a:ext cx="145097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markt_footer.png                                               00057DBE iMac Data                      7C26874F: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788" y="6435725"/>
            <a:ext cx="6318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5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defRPr sz="3000" b="1" i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3018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+ 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971550"/>
            <a:ext cx="9144000" cy="5886450"/>
          </a:xfrm>
          <a:prstGeom prst="rect">
            <a:avLst/>
          </a:prstGeom>
          <a:solidFill>
            <a:srgbClr val="0F5494"/>
          </a:solidFill>
          <a:ln>
            <a:noFill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F5494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/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457200" y="6435725"/>
            <a:ext cx="21336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b="0">
              <a:solidFill>
                <a:schemeClr val="bg1"/>
              </a:solidFill>
            </a:endParaRPr>
          </a:p>
        </p:txBody>
      </p:sp>
      <p:pic>
        <p:nvPicPr>
          <p:cNvPr id="11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263" y="6437313"/>
            <a:ext cx="633412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988" y="258763"/>
            <a:ext cx="1457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0" y="971550"/>
            <a:ext cx="4132263" cy="5886450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765674" y="3124200"/>
            <a:ext cx="4114715" cy="790575"/>
          </a:xfrm>
        </p:spPr>
        <p:txBody>
          <a:bodyPr lIns="91440" tIns="45720" rIns="91440" bIns="45720"/>
          <a:lstStyle>
            <a:lvl1pPr marL="3175">
              <a:defRPr sz="60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4765675" y="1375647"/>
            <a:ext cx="4106476" cy="1707418"/>
          </a:xfrm>
          <a:noFill/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765675" y="5125867"/>
            <a:ext cx="4106476" cy="686121"/>
          </a:xfrm>
        </p:spPr>
        <p:txBody>
          <a:bodyPr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b="1" i="0">
                <a:solidFill>
                  <a:srgbClr val="FFD624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4778118" y="5643032"/>
            <a:ext cx="4106476" cy="686121"/>
          </a:xfrm>
        </p:spPr>
        <p:txBody>
          <a:bodyPr anchor="ctr"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6"/>
          </p:nvPr>
        </p:nvSpPr>
        <p:spPr>
          <a:xfrm>
            <a:off x="4765675" y="4068762"/>
            <a:ext cx="4106476" cy="890415"/>
          </a:xfrm>
        </p:spPr>
        <p:txBody>
          <a:bodyPr anchor="ctr"/>
          <a:lstStyle>
            <a:lvl1pPr marL="0" indent="0">
              <a:buFontTx/>
              <a:buNone/>
              <a:defRPr sz="2400" i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 i="1">
                <a:solidFill>
                  <a:schemeClr val="bg1"/>
                </a:solidFill>
              </a:defRPr>
            </a:lvl2pPr>
            <a:lvl3pPr>
              <a:defRPr sz="2400" i="1">
                <a:solidFill>
                  <a:schemeClr val="bg1"/>
                </a:solidFill>
              </a:defRPr>
            </a:lvl3pPr>
            <a:lvl4pPr>
              <a:defRPr sz="2400" i="1">
                <a:solidFill>
                  <a:schemeClr val="bg1"/>
                </a:solidFill>
              </a:defRPr>
            </a:lvl4pPr>
            <a:lvl5pPr>
              <a:defRPr sz="2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7"/>
          </p:nvPr>
        </p:nvSpPr>
        <p:spPr>
          <a:xfrm>
            <a:off x="6553200" y="6435725"/>
            <a:ext cx="2133600" cy="268288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7236A4F-D332-4C67-8C96-F8B76EE3CD44}" type="datetime1">
              <a:rPr lang="en-GB"/>
              <a:pPr>
                <a:defRPr/>
              </a:pPr>
              <a:t>02/12/2014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790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338" y="1339850"/>
            <a:ext cx="8155550" cy="9366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38" y="2492375"/>
            <a:ext cx="8217462" cy="3529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B21A1-8FAF-428A-979F-CA138954186B}" type="datetime1">
              <a:rPr lang="en-GB"/>
              <a:pPr>
                <a:defRPr/>
              </a:pPr>
              <a:t>02/12/2014</a:t>
            </a:fld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6BCDF-142D-451B-8374-55D575B273B1}" type="slidenum">
              <a:rPr lang="en-GB"/>
              <a:pPr>
                <a:defRPr/>
              </a:pPr>
              <a:t>‹#›</a:t>
            </a:fld>
            <a:endParaRPr lang="en-GB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88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4762501" y="971550"/>
            <a:ext cx="4381500" cy="5886450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4128160" cy="106348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1246" y="2492375"/>
            <a:ext cx="4034554" cy="373849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7A192-61B2-432C-A7BC-5579BCD8FE95}" type="datetime1">
              <a:rPr lang="en-GB"/>
              <a:pPr>
                <a:defRPr/>
              </a:pPr>
              <a:t>02/12/2014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3517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338" y="4406900"/>
            <a:ext cx="8221508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9338" y="2906713"/>
            <a:ext cx="822150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A6CF5-BF51-45D7-930A-B0759C5195D5}" type="datetime1">
              <a:rPr lang="en-GB"/>
              <a:pPr>
                <a:defRPr/>
              </a:pPr>
              <a:t>02/12/2014</a:t>
            </a:fld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30EA9-CBDE-442B-AADC-156EA0E8F32E}" type="slidenum">
              <a:rPr lang="en-GB"/>
              <a:pPr>
                <a:defRPr/>
              </a:pPr>
              <a:t>‹#›</a:t>
            </a:fld>
            <a:endParaRPr lang="en-GB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931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51572" y="2507211"/>
            <a:ext cx="4039274" cy="373849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246" y="1339850"/>
            <a:ext cx="8237692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69338" y="2508560"/>
            <a:ext cx="4034554" cy="373849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E05A8-B1A5-4535-80CB-D09BF10B291B}" type="datetime1">
              <a:rPr lang="en-GB"/>
              <a:pPr>
                <a:defRPr/>
              </a:pPr>
              <a:t>02/12/2014</a:t>
            </a:fld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2B1CB-07F9-416B-ABFE-3C6C6C5020A3}" type="slidenum">
              <a:rPr lang="en-GB"/>
              <a:pPr>
                <a:defRPr/>
              </a:pPr>
              <a:t>‹#›</a:t>
            </a:fld>
            <a:endParaRPr lang="en-GB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751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half" idx="12"/>
          </p:nvPr>
        </p:nvSpPr>
        <p:spPr>
          <a:xfrm>
            <a:off x="469338" y="3406746"/>
            <a:ext cx="4034554" cy="284030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515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00367"/>
            <a:ext cx="4040188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700367"/>
            <a:ext cx="4041775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648200" y="3413489"/>
            <a:ext cx="4034554" cy="284030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43D61-4C3D-4FEB-9FFD-577B21F6D280}" type="datetime1">
              <a:rPr lang="en-GB"/>
              <a:pPr>
                <a:defRPr/>
              </a:pPr>
              <a:t>02/12/2014</a:t>
            </a:fld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8B6EE-168F-4057-9070-5E4BDAEF128A}" type="slidenum">
              <a:rPr lang="en-GB"/>
              <a:pPr>
                <a:defRPr/>
              </a:pPr>
              <a:t>‹#›</a:t>
            </a:fld>
            <a:endParaRPr lang="en-GB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80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2E12E-96B0-457F-AF14-8BEB93C555A7}" type="datetime1">
              <a:rPr lang="en-GB"/>
              <a:pPr>
                <a:defRPr/>
              </a:pPr>
              <a:t>02/12/2014</a:t>
            </a:fld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503D7-558F-487A-BBB1-5A06F2DA1D56}" type="slidenum">
              <a:rPr lang="en-GB"/>
              <a:pPr>
                <a:defRPr/>
              </a:pPr>
              <a:t>‹#›</a:t>
            </a:fld>
            <a:endParaRPr lang="en-GB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356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08FB9-C49A-429B-9559-EBAF07AAF419}" type="datetime1">
              <a:rPr lang="en-GB"/>
              <a:pPr>
                <a:defRPr/>
              </a:pPr>
              <a:t>02/12/2014</a:t>
            </a:fld>
            <a:endParaRPr lang="en-GB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21029-E8AC-4342-A81E-8BAF82A4778F}" type="slidenum">
              <a:rPr lang="en-GB"/>
              <a:pPr>
                <a:defRPr/>
              </a:pPr>
              <a:t>‹#›</a:t>
            </a:fld>
            <a:endParaRPr lang="en-GB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1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ChangeArrowheads="1"/>
          </p:cNvSpPr>
          <p:nvPr/>
        </p:nvSpPr>
        <p:spPr bwMode="auto">
          <a:xfrm>
            <a:off x="0" y="0"/>
            <a:ext cx="9144000" cy="969963"/>
          </a:xfrm>
          <a:prstGeom prst="rect">
            <a:avLst/>
          </a:prstGeom>
          <a:solidFill>
            <a:srgbClr val="0F54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F5494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/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et modifiez le titre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Cliquez pour modifier les styles du texte du masque</a:t>
            </a:r>
          </a:p>
          <a:p>
            <a:pPr lvl="1"/>
            <a:r>
              <a:rPr lang="fr-BE" smtClean="0"/>
              <a:t>Deuxième niveau</a:t>
            </a:r>
          </a:p>
          <a:p>
            <a:pPr lvl="2"/>
            <a:r>
              <a:rPr lang="fr-BE" smtClean="0"/>
              <a:t>Troisième niveau</a:t>
            </a:r>
          </a:p>
          <a:p>
            <a:pPr lvl="3"/>
            <a:r>
              <a:rPr lang="fr-BE" smtClean="0"/>
              <a:t>Quatrième niveau</a:t>
            </a:r>
          </a:p>
          <a:p>
            <a:pPr lvl="4"/>
            <a:r>
              <a:rPr lang="fr-BE" smtClean="0"/>
              <a:t>Cinquième niveau</a:t>
            </a:r>
            <a:endParaRPr lang="en-GB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35725"/>
            <a:ext cx="21336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6D89636-7277-4714-BD0C-BB66B0B213EB}" type="datetime1">
              <a:rPr lang="en-GB"/>
              <a:pPr>
                <a:defRPr/>
              </a:pPr>
              <a:t>02/12/2014</a:t>
            </a:fld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35725"/>
            <a:ext cx="213360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1991D08-5B9F-4952-A894-E51ACD0916B0}" type="slidenum">
              <a:rPr lang="en-GB"/>
              <a:pPr>
                <a:defRPr/>
              </a:pPr>
              <a:t>‹#›</a:t>
            </a:fld>
            <a:endParaRPr lang="en-GB" sz="1400">
              <a:latin typeface="Arial" charset="0"/>
            </a:endParaRPr>
          </a:p>
        </p:txBody>
      </p:sp>
      <p:pic>
        <p:nvPicPr>
          <p:cNvPr id="1031" name="Picture 4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675" y="6437313"/>
            <a:ext cx="633413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988" y="258763"/>
            <a:ext cx="1457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71" r:id="rId3"/>
    <p:sldLayoutId id="2147483783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4" r:id="rId14"/>
  </p:sldLayoutIdLst>
  <p:hf sldNum="0" hdr="0" ftr="0"/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2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–"/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rgbClr val="0F5494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rgbClr val="0F5494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rgbClr val="0F5494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rgbClr val="0F5494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rgbClr val="0F5494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rgbClr val="0F549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5935" y="1670852"/>
            <a:ext cx="8248171" cy="1409699"/>
          </a:xfrm>
        </p:spPr>
        <p:txBody>
          <a:bodyPr/>
          <a:lstStyle/>
          <a:p>
            <a:pPr indent="0" algn="ctr" eaLnBrk="1" hangingPunct="1"/>
            <a:r>
              <a:rPr lang="en-GB" sz="3200" noProof="0" dirty="0" smtClean="0">
                <a:solidFill>
                  <a:schemeClr val="tx1"/>
                </a:solidFill>
                <a:latin typeface="+mn-lt"/>
                <a:ea typeface="ＭＳ Ｐゴシック" pitchFamily="34" charset="-128"/>
              </a:rPr>
              <a:t>Sustainable Procurement </a:t>
            </a:r>
            <a:r>
              <a:rPr lang="sk-SK" sz="3200" noProof="0" dirty="0" smtClean="0">
                <a:solidFill>
                  <a:schemeClr val="tx1"/>
                </a:solidFill>
                <a:latin typeface="+mn-lt"/>
                <a:ea typeface="ＭＳ Ｐゴシック" pitchFamily="34" charset="-128"/>
              </a:rPr>
              <a:t/>
            </a:r>
            <a:br>
              <a:rPr lang="sk-SK" sz="3200" noProof="0" dirty="0" smtClean="0">
                <a:solidFill>
                  <a:schemeClr val="tx1"/>
                </a:solidFill>
                <a:latin typeface="+mn-lt"/>
                <a:ea typeface="ＭＳ Ｐゴシック" pitchFamily="34" charset="-128"/>
              </a:rPr>
            </a:br>
            <a:r>
              <a:rPr lang="en-GB" sz="3200" noProof="0" dirty="0" smtClean="0">
                <a:solidFill>
                  <a:schemeClr val="tx1"/>
                </a:solidFill>
                <a:latin typeface="+mn-lt"/>
                <a:ea typeface="ＭＳ Ｐゴシック" pitchFamily="34" charset="-128"/>
              </a:rPr>
              <a:t>Procurement of Innovation</a:t>
            </a:r>
            <a:br>
              <a:rPr lang="en-GB" sz="3200" noProof="0" dirty="0" smtClean="0">
                <a:solidFill>
                  <a:schemeClr val="tx1"/>
                </a:solidFill>
                <a:latin typeface="+mn-lt"/>
                <a:ea typeface="ＭＳ Ｐゴシック" pitchFamily="34" charset="-128"/>
              </a:rPr>
            </a:br>
            <a:r>
              <a:rPr lang="en-GB" sz="3200" dirty="0" smtClean="0">
                <a:solidFill>
                  <a:schemeClr val="tx1"/>
                </a:solidFill>
                <a:latin typeface="+mn-lt"/>
                <a:ea typeface="ＭＳ Ｐゴシック" pitchFamily="34" charset="-128"/>
              </a:rPr>
              <a:t>P</a:t>
            </a:r>
            <a:r>
              <a:rPr lang="sk-SK" sz="3200" dirty="0" err="1" smtClean="0">
                <a:solidFill>
                  <a:schemeClr val="tx1"/>
                </a:solidFill>
                <a:latin typeface="+mn-lt"/>
                <a:ea typeface="ＭＳ Ｐゴシック" pitchFamily="34" charset="-128"/>
              </a:rPr>
              <a:t>ublic</a:t>
            </a:r>
            <a:r>
              <a:rPr lang="sk-SK" sz="3200" dirty="0" smtClean="0">
                <a:solidFill>
                  <a:schemeClr val="tx1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  <a:latin typeface="+mn-lt"/>
                <a:ea typeface="ＭＳ Ｐゴシック" pitchFamily="34" charset="-128"/>
              </a:rPr>
              <a:t>Procurement</a:t>
            </a:r>
            <a:r>
              <a:rPr lang="sk-SK" sz="3200" dirty="0" smtClean="0">
                <a:solidFill>
                  <a:schemeClr val="tx1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latin typeface="+mn-lt"/>
                <a:ea typeface="ＭＳ Ｐゴシック" pitchFamily="34" charset="-128"/>
              </a:rPr>
              <a:t>Directives 2014</a:t>
            </a:r>
            <a:endParaRPr lang="en-GB" sz="2400" noProof="0" dirty="0" smtClean="0">
              <a:solidFill>
                <a:schemeClr val="tx1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298450" y="3080551"/>
            <a:ext cx="7056438" cy="2024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dirty="0" smtClean="0"/>
          </a:p>
          <a:p>
            <a:r>
              <a:rPr lang="en-GB" sz="2800" dirty="0" smtClean="0"/>
              <a:t>2</a:t>
            </a:r>
            <a:r>
              <a:rPr lang="en-GB" sz="2800" baseline="30000" dirty="0" smtClean="0"/>
              <a:t>nd</a:t>
            </a:r>
            <a:r>
              <a:rPr lang="en-GB" sz="2800" dirty="0" smtClean="0"/>
              <a:t> European Engineers Day</a:t>
            </a:r>
          </a:p>
          <a:p>
            <a:r>
              <a:rPr lang="en-GB" sz="2000" dirty="0" smtClean="0"/>
              <a:t>Mobile Engineers Build an Innovative Europe</a:t>
            </a:r>
          </a:p>
          <a:p>
            <a:r>
              <a:rPr lang="da-DK" sz="2000" dirty="0" smtClean="0"/>
              <a:t>Sofitel, Brussels, 20 November 2014</a:t>
            </a:r>
            <a:endParaRPr lang="en-US" sz="2000" dirty="0" smtClean="0"/>
          </a:p>
          <a:p>
            <a:pPr algn="ctr">
              <a:spcBef>
                <a:spcPct val="20000"/>
              </a:spcBef>
              <a:buClr>
                <a:srgbClr val="FFFFFF"/>
              </a:buClr>
            </a:pPr>
            <a:endParaRPr lang="en-GB" sz="2800" dirty="0"/>
          </a:p>
          <a:p>
            <a:pPr algn="ctr">
              <a:spcBef>
                <a:spcPct val="20000"/>
              </a:spcBef>
              <a:buClr>
                <a:srgbClr val="FFFFFF"/>
              </a:buClr>
            </a:pPr>
            <a:endParaRPr lang="da-DK" sz="2800" dirty="0" smtClean="0"/>
          </a:p>
          <a:p>
            <a:pPr algn="r">
              <a:spcBef>
                <a:spcPct val="20000"/>
              </a:spcBef>
              <a:buClr>
                <a:srgbClr val="FFFFFF"/>
              </a:buClr>
            </a:pPr>
            <a:endParaRPr lang="en-GB" sz="2800" b="0" dirty="0">
              <a:solidFill>
                <a:srgbClr val="FFFFFF"/>
              </a:solidFill>
              <a:ea typeface="ＭＳ Ｐゴシック" pitchFamily="34" charset="-128"/>
            </a:endParaRPr>
          </a:p>
          <a:p>
            <a:pPr algn="r">
              <a:spcBef>
                <a:spcPct val="20000"/>
              </a:spcBef>
              <a:buClr>
                <a:srgbClr val="FFFFFF"/>
              </a:buClr>
            </a:pPr>
            <a:endParaRPr lang="fr-BE" sz="2800" b="0" dirty="0">
              <a:solidFill>
                <a:srgbClr val="FFFFFF"/>
              </a:solidFill>
              <a:ea typeface="ＭＳ Ｐゴシック" pitchFamily="34" charset="-128"/>
            </a:endParaRPr>
          </a:p>
          <a:p>
            <a:pPr algn="r">
              <a:spcBef>
                <a:spcPct val="20000"/>
              </a:spcBef>
              <a:buClr>
                <a:srgbClr val="FFFFFF"/>
              </a:buClr>
            </a:pPr>
            <a:r>
              <a:rPr lang="fr-BE" sz="2800" b="0" dirty="0">
                <a:solidFill>
                  <a:srgbClr val="FFFFFF"/>
                </a:solidFill>
                <a:ea typeface="ＭＳ Ｐゴシック" pitchFamily="34" charset="-128"/>
              </a:rPr>
              <a:t> </a:t>
            </a:r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4233863" y="5251450"/>
            <a:ext cx="46005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600" b="0" i="1" dirty="0" smtClean="0">
                <a:solidFill>
                  <a:srgbClr val="FFFFFF"/>
                </a:solidFill>
              </a:rPr>
              <a:t>Jaroslav </a:t>
            </a:r>
            <a:r>
              <a:rPr lang="en-GB" sz="1600" b="0" i="1" dirty="0" err="1" smtClean="0">
                <a:solidFill>
                  <a:srgbClr val="FFFFFF"/>
                </a:solidFill>
              </a:rPr>
              <a:t>Kra</a:t>
            </a:r>
            <a:r>
              <a:rPr lang="sk-SK" sz="1600" b="0" i="1" dirty="0" err="1" smtClean="0">
                <a:solidFill>
                  <a:srgbClr val="FFFFFF"/>
                </a:solidFill>
              </a:rPr>
              <a:t>čún</a:t>
            </a:r>
            <a:endParaRPr lang="en-GB" sz="1600" b="0" i="1" dirty="0">
              <a:solidFill>
                <a:srgbClr val="FFFFFF"/>
              </a:solidFill>
            </a:endParaRPr>
          </a:p>
          <a:p>
            <a:pPr eaLnBrk="1" hangingPunct="1"/>
            <a:r>
              <a:rPr lang="en-GB" sz="1600" b="0" i="1" dirty="0">
                <a:solidFill>
                  <a:srgbClr val="FFFFFF"/>
                </a:solidFill>
              </a:rPr>
              <a:t>DG Internal Market and Services</a:t>
            </a:r>
          </a:p>
          <a:p>
            <a:pPr eaLnBrk="1" hangingPunct="1"/>
            <a:r>
              <a:rPr lang="en-GB" sz="1600" b="0" i="1" dirty="0">
                <a:solidFill>
                  <a:srgbClr val="FFFFFF"/>
                </a:solidFill>
              </a:rPr>
              <a:t>Unit </a:t>
            </a:r>
            <a:r>
              <a:rPr lang="en-GB" sz="1600" b="0" i="1" dirty="0" smtClean="0">
                <a:solidFill>
                  <a:srgbClr val="FFFFFF"/>
                </a:solidFill>
              </a:rPr>
              <a:t>C3</a:t>
            </a:r>
            <a:endParaRPr lang="en-GB" sz="1600" b="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91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69900" y="1339851"/>
            <a:ext cx="8154988" cy="657626"/>
          </a:xfrm>
        </p:spPr>
        <p:txBody>
          <a:bodyPr/>
          <a:lstStyle/>
          <a:p>
            <a:pPr algn="ctr"/>
            <a:r>
              <a:rPr lang="en-GB" noProof="0" dirty="0" smtClean="0">
                <a:solidFill>
                  <a:schemeClr val="tx1"/>
                </a:solidFill>
                <a:latin typeface="+mn-lt"/>
              </a:rPr>
              <a:t>Life-cycle costing 1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9900" y="2222091"/>
          <a:ext cx="8216900" cy="3799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915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74956" y="6409092"/>
            <a:ext cx="2133600" cy="268288"/>
          </a:xfrm>
          <a:noFill/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GB" sz="9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338" y="1278468"/>
            <a:ext cx="8155550" cy="499532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+mn-lt"/>
              </a:rPr>
              <a:t>Life-cycle costing 2</a:t>
            </a:r>
            <a:endParaRPr lang="en-GB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38" y="1718733"/>
            <a:ext cx="8217462" cy="4699000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endParaRPr lang="en-GB" sz="2000" i="0" dirty="0" smtClean="0">
              <a:solidFill>
                <a:schemeClr val="tx1"/>
              </a:solidFill>
              <a:latin typeface="+mn-lt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000" i="0" dirty="0" smtClean="0">
                <a:solidFill>
                  <a:schemeClr val="tx1"/>
                </a:solidFill>
                <a:latin typeface="+mn-lt"/>
              </a:rPr>
              <a:t>If common methodology » obligatory </a:t>
            </a:r>
            <a:r>
              <a:rPr lang="en-GB" sz="1600" i="0" dirty="0" smtClean="0">
                <a:solidFill>
                  <a:schemeClr val="tx1"/>
                </a:solidFill>
                <a:latin typeface="+mn-lt"/>
              </a:rPr>
              <a:t>(Clean Vehicles Directive)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GB" sz="1600" b="0" i="1" dirty="0" smtClean="0">
                <a:solidFill>
                  <a:schemeClr val="tx1"/>
                </a:solidFill>
              </a:rPr>
              <a:t>E.g</a:t>
            </a:r>
            <a:r>
              <a:rPr lang="en-GB" sz="1600" b="0" i="1" dirty="0">
                <a:solidFill>
                  <a:schemeClr val="tx1"/>
                </a:solidFill>
              </a:rPr>
              <a:t>.</a:t>
            </a:r>
            <a:r>
              <a:rPr lang="en-GB" sz="1600" b="0" i="1" dirty="0" smtClean="0">
                <a:solidFill>
                  <a:schemeClr val="tx1"/>
                </a:solidFill>
              </a:rPr>
              <a:t>: </a:t>
            </a:r>
            <a:r>
              <a:rPr lang="en-GB" sz="1600" b="0" i="1" dirty="0">
                <a:solidFill>
                  <a:schemeClr val="tx1"/>
                </a:solidFill>
              </a:rPr>
              <a:t>Operational lifetime cost CO2 emission of passenger car (Alfa Romeo 147 – CO2 emission 155g/km): </a:t>
            </a:r>
            <a:br>
              <a:rPr lang="en-GB" sz="1600" b="0" i="1" dirty="0">
                <a:solidFill>
                  <a:schemeClr val="tx1"/>
                </a:solidFill>
              </a:rPr>
            </a:br>
            <a:r>
              <a:rPr lang="en-GB" sz="1600" b="0" i="1" dirty="0">
                <a:solidFill>
                  <a:schemeClr val="tx1"/>
                </a:solidFill>
              </a:rPr>
              <a:t>200 000 km x 0,155 kg/km x 0,04 </a:t>
            </a:r>
            <a:r>
              <a:rPr lang="en-GB" sz="1600" b="0" i="1" dirty="0" err="1">
                <a:solidFill>
                  <a:schemeClr val="tx1"/>
                </a:solidFill>
              </a:rPr>
              <a:t>Eur</a:t>
            </a:r>
            <a:r>
              <a:rPr lang="en-GB" sz="1600" b="0" i="1" dirty="0">
                <a:solidFill>
                  <a:schemeClr val="tx1"/>
                </a:solidFill>
              </a:rPr>
              <a:t>/kg = </a:t>
            </a:r>
            <a:r>
              <a:rPr lang="en-GB" sz="1600" i="1" dirty="0">
                <a:solidFill>
                  <a:schemeClr val="tx1"/>
                </a:solidFill>
              </a:rPr>
              <a:t>31 000,04 € </a:t>
            </a:r>
            <a:r>
              <a:rPr lang="en-GB" sz="1600" b="0" i="1" dirty="0">
                <a:solidFill>
                  <a:schemeClr val="tx1"/>
                </a:solidFill>
              </a:rPr>
              <a:t>imputed operational lifetime cost for CO2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i="0" dirty="0" smtClean="0">
              <a:solidFill>
                <a:schemeClr val="tx1"/>
              </a:solidFill>
              <a:latin typeface="+mn-lt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000" i="0" dirty="0" smtClean="0">
                <a:solidFill>
                  <a:schemeClr val="tx1"/>
                </a:solidFill>
                <a:latin typeface="+mn-lt"/>
              </a:rPr>
              <a:t>Method to be used must: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GB" sz="1600" b="0" dirty="0" smtClean="0">
                <a:solidFill>
                  <a:schemeClr val="tx1"/>
                </a:solidFill>
                <a:latin typeface="+mn-lt"/>
              </a:rPr>
              <a:t>Be based on </a:t>
            </a:r>
            <a:r>
              <a:rPr lang="en-GB" sz="1600" dirty="0" smtClean="0">
                <a:solidFill>
                  <a:schemeClr val="tx1"/>
                </a:solidFill>
                <a:latin typeface="+mn-lt"/>
              </a:rPr>
              <a:t>objectively verifiable and non</a:t>
            </a:r>
            <a:r>
              <a:rPr lang="en-GB" sz="1600" dirty="0" smtClean="0">
                <a:solidFill>
                  <a:schemeClr val="tx1"/>
                </a:solidFill>
              </a:rPr>
              <a:t>-</a:t>
            </a:r>
            <a:r>
              <a:rPr lang="en-GB" sz="1600" dirty="0" smtClean="0">
                <a:solidFill>
                  <a:schemeClr val="tx1"/>
                </a:solidFill>
                <a:latin typeface="+mn-lt"/>
              </a:rPr>
              <a:t>discriminatory criteria</a:t>
            </a:r>
            <a:r>
              <a:rPr lang="en-GB" sz="1600" b="0" dirty="0">
                <a:solidFill>
                  <a:schemeClr val="tx1"/>
                </a:solidFill>
              </a:rPr>
              <a:t> </a:t>
            </a:r>
            <a:r>
              <a:rPr lang="en-GB" sz="1600" b="0" dirty="0" smtClean="0">
                <a:solidFill>
                  <a:schemeClr val="tx1"/>
                </a:solidFill>
              </a:rPr>
              <a:t>(no disadvantage to certain operators)</a:t>
            </a:r>
            <a:r>
              <a:rPr lang="en-GB" sz="1600" b="0" dirty="0" smtClean="0">
                <a:solidFill>
                  <a:schemeClr val="tx1"/>
                </a:solidFill>
                <a:latin typeface="+mn-lt"/>
              </a:rPr>
              <a:t>;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GB" sz="1600" b="0" dirty="0" smtClean="0">
                <a:solidFill>
                  <a:schemeClr val="tx1"/>
                </a:solidFill>
                <a:latin typeface="+mn-lt"/>
              </a:rPr>
              <a:t>Be </a:t>
            </a:r>
            <a:r>
              <a:rPr lang="en-GB" sz="1600" dirty="0" smtClean="0">
                <a:solidFill>
                  <a:schemeClr val="tx1"/>
                </a:solidFill>
                <a:latin typeface="+mn-lt"/>
              </a:rPr>
              <a:t>accessible</a:t>
            </a:r>
            <a:r>
              <a:rPr lang="en-GB" sz="1600" b="0" dirty="0" smtClean="0">
                <a:solidFill>
                  <a:schemeClr val="tx1"/>
                </a:solidFill>
                <a:latin typeface="+mn-lt"/>
              </a:rPr>
              <a:t> to all interested parties;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GB" sz="1600" b="0" dirty="0" smtClean="0">
                <a:solidFill>
                  <a:schemeClr val="tx1"/>
                </a:solidFill>
                <a:latin typeface="+mn-lt"/>
              </a:rPr>
              <a:t>the </a:t>
            </a:r>
            <a:r>
              <a:rPr lang="en-GB" sz="1600" dirty="0" smtClean="0">
                <a:solidFill>
                  <a:schemeClr val="tx1"/>
                </a:solidFill>
                <a:latin typeface="+mn-lt"/>
              </a:rPr>
              <a:t>data required can be provided with reasonable effort by normally diligent economic operators</a:t>
            </a:r>
            <a:r>
              <a:rPr lang="en-GB" sz="1600" b="0" dirty="0" smtClean="0">
                <a:solidFill>
                  <a:schemeClr val="tx1"/>
                </a:solidFill>
                <a:latin typeface="+mn-lt"/>
              </a:rPr>
              <a:t>, including economic operators from third countries party to the GPA or other international agreements by which the Union is bound.</a:t>
            </a:r>
            <a:endParaRPr lang="en-GB" sz="1600" b="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5018567" y="1913860"/>
            <a:ext cx="148856" cy="10633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>
            <a:off x="4742121" y="2339163"/>
            <a:ext cx="744279" cy="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2130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87655" y="1242874"/>
            <a:ext cx="8372259" cy="674703"/>
          </a:xfrm>
        </p:spPr>
        <p:txBody>
          <a:bodyPr/>
          <a:lstStyle/>
          <a:p>
            <a:pPr algn="ctr"/>
            <a:r>
              <a:rPr lang="en-GB" dirty="0"/>
              <a:t>Technical</a:t>
            </a:r>
            <a:r>
              <a:rPr lang="en-GB" sz="2000" noProof="0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GB" dirty="0"/>
              <a:t>specifications &amp; labels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1899822"/>
            <a:ext cx="8216900" cy="4524792"/>
          </a:xfrm>
        </p:spPr>
        <p:txBody>
          <a:bodyPr/>
          <a:lstStyle/>
          <a:p>
            <a:pPr marL="457200" indent="-457200">
              <a:buClrTx/>
              <a:buFont typeface="Wingdings" pitchFamily="2" charset="2"/>
              <a:buChar char="§"/>
            </a:pPr>
            <a:r>
              <a:rPr lang="en-GB" sz="1800" b="1" i="0" noProof="0" dirty="0" smtClean="0">
                <a:solidFill>
                  <a:schemeClr val="tx1"/>
                </a:solidFill>
                <a:cs typeface="Arial" charset="0"/>
              </a:rPr>
              <a:t>Technical specifications:</a:t>
            </a:r>
            <a:r>
              <a:rPr lang="en-GB" sz="1800" i="0" noProof="0" dirty="0" smtClean="0">
                <a:solidFill>
                  <a:schemeClr val="tx1"/>
                </a:solidFill>
                <a:cs typeface="Arial" charset="0"/>
              </a:rPr>
              <a:t> Mainly unchanged, but clarified (OK for production process or other stage of life cycle if linked);</a:t>
            </a:r>
          </a:p>
          <a:p>
            <a:pPr marL="457200" indent="-457200">
              <a:buClrTx/>
              <a:buFont typeface="Wingdings" pitchFamily="2" charset="2"/>
              <a:buChar char="§"/>
            </a:pPr>
            <a:r>
              <a:rPr lang="en-GB" sz="1800" b="1" i="0" noProof="0" dirty="0" smtClean="0">
                <a:solidFill>
                  <a:schemeClr val="tx1"/>
                </a:solidFill>
                <a:cs typeface="Arial" charset="0"/>
              </a:rPr>
              <a:t>Labels</a:t>
            </a:r>
            <a:r>
              <a:rPr lang="en-GB" sz="1800" i="0" noProof="0" dirty="0" smtClean="0">
                <a:solidFill>
                  <a:schemeClr val="tx1"/>
                </a:solidFill>
                <a:cs typeface="Arial" charset="0"/>
              </a:rPr>
              <a:t>: </a:t>
            </a:r>
          </a:p>
          <a:p>
            <a:pPr marL="857250" lvl="1" indent="-457200">
              <a:buClrTx/>
            </a:pPr>
            <a:r>
              <a:rPr lang="en-GB" b="0" dirty="0">
                <a:solidFill>
                  <a:schemeClr val="tx1"/>
                </a:solidFill>
                <a:cs typeface="Arial" charset="0"/>
              </a:rPr>
              <a:t>m</a:t>
            </a:r>
            <a:r>
              <a:rPr lang="en-GB" b="0" noProof="0" dirty="0" smtClean="0">
                <a:solidFill>
                  <a:schemeClr val="tx1"/>
                </a:solidFill>
                <a:cs typeface="Arial" charset="0"/>
              </a:rPr>
              <a:t>ay be required, if defined in transparent, objective </a:t>
            </a:r>
            <a:r>
              <a:rPr lang="en-GB" b="0" dirty="0" smtClean="0">
                <a:solidFill>
                  <a:schemeClr val="tx1"/>
                </a:solidFill>
                <a:cs typeface="Arial" charset="0"/>
              </a:rPr>
              <a:t>manner </a:t>
            </a:r>
            <a:r>
              <a:rPr lang="en-GB" u="sng" noProof="0" dirty="0" smtClean="0">
                <a:solidFill>
                  <a:schemeClr val="tx1"/>
                </a:solidFill>
                <a:cs typeface="Arial" charset="0"/>
              </a:rPr>
              <a:t>and</a:t>
            </a:r>
            <a:r>
              <a:rPr lang="en-GB" b="0" noProof="0" dirty="0" smtClean="0">
                <a:solidFill>
                  <a:schemeClr val="tx1"/>
                </a:solidFill>
                <a:cs typeface="Arial" charset="0"/>
              </a:rPr>
              <a:t> all its requirements </a:t>
            </a:r>
            <a:r>
              <a:rPr lang="en-GB" b="0" dirty="0" smtClean="0">
                <a:solidFill>
                  <a:schemeClr val="tx1"/>
                </a:solidFill>
                <a:cs typeface="Arial" charset="0"/>
              </a:rPr>
              <a:t>are </a:t>
            </a:r>
            <a:r>
              <a:rPr lang="en-GB" b="0" noProof="0" dirty="0" smtClean="0">
                <a:solidFill>
                  <a:schemeClr val="tx1"/>
                </a:solidFill>
                <a:cs typeface="Arial" charset="0"/>
              </a:rPr>
              <a:t>suitable; </a:t>
            </a:r>
          </a:p>
          <a:p>
            <a:pPr marL="857250" lvl="1" indent="-457200">
              <a:buClrTx/>
            </a:pPr>
            <a:r>
              <a:rPr lang="en-GB" b="0" noProof="0" dirty="0" smtClean="0">
                <a:solidFill>
                  <a:schemeClr val="tx1"/>
                </a:solidFill>
                <a:cs typeface="Arial" charset="0"/>
              </a:rPr>
              <a:t>recognition equivalent labels and other means of proof where no access;</a:t>
            </a:r>
          </a:p>
          <a:p>
            <a:pPr marL="857250" lvl="1" indent="-457200">
              <a:buClrTx/>
            </a:pPr>
            <a:r>
              <a:rPr lang="en-GB" b="0" dirty="0">
                <a:solidFill>
                  <a:schemeClr val="tx1"/>
                </a:solidFill>
                <a:cs typeface="Arial" charset="0"/>
              </a:rPr>
              <a:t>w</a:t>
            </a:r>
            <a:r>
              <a:rPr lang="en-GB" b="0" dirty="0" smtClean="0">
                <a:solidFill>
                  <a:schemeClr val="tx1"/>
                </a:solidFill>
                <a:cs typeface="Arial" charset="0"/>
              </a:rPr>
              <a:t>here </a:t>
            </a:r>
            <a:r>
              <a:rPr lang="en-GB" dirty="0">
                <a:solidFill>
                  <a:schemeClr val="tx1"/>
                </a:solidFill>
                <a:cs typeface="Arial" charset="0"/>
              </a:rPr>
              <a:t>all </a:t>
            </a:r>
            <a:r>
              <a:rPr lang="en-GB" b="0" dirty="0">
                <a:solidFill>
                  <a:schemeClr val="tx1"/>
                </a:solidFill>
                <a:cs typeface="Arial" charset="0"/>
              </a:rPr>
              <a:t>requirements are </a:t>
            </a:r>
            <a:r>
              <a:rPr lang="en-GB" dirty="0">
                <a:solidFill>
                  <a:schemeClr val="tx1"/>
                </a:solidFill>
                <a:cs typeface="Arial" charset="0"/>
              </a:rPr>
              <a:t>not</a:t>
            </a:r>
            <a:r>
              <a:rPr lang="en-GB" b="0" dirty="0">
                <a:solidFill>
                  <a:schemeClr val="tx1"/>
                </a:solidFill>
                <a:cs typeface="Arial" charset="0"/>
              </a:rPr>
              <a:t> suitable: as now, i.e. underlying </a:t>
            </a:r>
            <a:r>
              <a:rPr lang="en-GB" b="0" dirty="0" smtClean="0">
                <a:solidFill>
                  <a:schemeClr val="tx1"/>
                </a:solidFill>
                <a:cs typeface="Arial" charset="0"/>
              </a:rPr>
              <a:t>requirements.</a:t>
            </a:r>
            <a:endParaRPr lang="en-GB" b="0" dirty="0">
              <a:solidFill>
                <a:schemeClr val="tx1"/>
              </a:solidFill>
              <a:cs typeface="Arial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GB" sz="1800" b="1" i="0" dirty="0">
                <a:solidFill>
                  <a:schemeClr val="tx1"/>
                </a:solidFill>
                <a:cs typeface="Arial" charset="0"/>
              </a:rPr>
              <a:t>Third party </a:t>
            </a:r>
            <a:r>
              <a:rPr lang="en-GB" sz="1800" b="1" i="0" dirty="0" smtClean="0">
                <a:solidFill>
                  <a:schemeClr val="tx1"/>
                </a:solidFill>
                <a:cs typeface="Arial" charset="0"/>
              </a:rPr>
              <a:t>certification</a:t>
            </a:r>
            <a:r>
              <a:rPr lang="en-GB" sz="1800" i="0" dirty="0" smtClean="0">
                <a:solidFill>
                  <a:schemeClr val="tx1"/>
                </a:solidFill>
                <a:cs typeface="Arial" charset="0"/>
              </a:rPr>
              <a:t> </a:t>
            </a:r>
            <a:endParaRPr lang="en-GB" sz="1800" i="0" dirty="0">
              <a:solidFill>
                <a:schemeClr val="tx1"/>
              </a:solidFill>
              <a:cs typeface="Arial" charset="0"/>
            </a:endParaRPr>
          </a:p>
          <a:p>
            <a:pPr lvl="1">
              <a:buClrTx/>
            </a:pPr>
            <a:r>
              <a:rPr lang="en-GB" b="0" dirty="0">
                <a:solidFill>
                  <a:schemeClr val="tx1"/>
                </a:solidFill>
                <a:cs typeface="Arial" charset="0"/>
              </a:rPr>
              <a:t>may be required (tech. spec, award criteria and/or contract </a:t>
            </a:r>
            <a:r>
              <a:rPr lang="en-GB" b="0" dirty="0" err="1">
                <a:solidFill>
                  <a:schemeClr val="tx1"/>
                </a:solidFill>
                <a:cs typeface="Arial" charset="0"/>
              </a:rPr>
              <a:t>perf</a:t>
            </a:r>
            <a:r>
              <a:rPr lang="en-GB" b="0" dirty="0">
                <a:solidFill>
                  <a:schemeClr val="tx1"/>
                </a:solidFill>
                <a:cs typeface="Arial" charset="0"/>
              </a:rPr>
              <a:t>.); </a:t>
            </a:r>
          </a:p>
          <a:p>
            <a:pPr lvl="1">
              <a:buClrTx/>
            </a:pPr>
            <a:r>
              <a:rPr lang="en-GB" b="0" dirty="0">
                <a:solidFill>
                  <a:schemeClr val="tx1"/>
                </a:solidFill>
                <a:cs typeface="Arial" charset="0"/>
              </a:rPr>
              <a:t>mutual recognition re equivalent certificates;</a:t>
            </a:r>
          </a:p>
          <a:p>
            <a:pPr lvl="1">
              <a:buClrTx/>
            </a:pPr>
            <a:r>
              <a:rPr lang="en-GB" b="0" dirty="0">
                <a:solidFill>
                  <a:schemeClr val="tx1"/>
                </a:solidFill>
                <a:cs typeface="Arial" charset="0"/>
              </a:rPr>
              <a:t>Other means where no access</a:t>
            </a:r>
          </a:p>
          <a:p>
            <a:pPr marL="857250" lvl="1" indent="-457200">
              <a:buClrTx/>
            </a:pPr>
            <a:endParaRPr lang="en-GB" sz="2000" b="0" noProof="0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68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GB" sz="9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77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Innovation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26592" y="2492896"/>
            <a:ext cx="473206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en-GB" sz="20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217" y="2492896"/>
            <a:ext cx="7780656" cy="3477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 smtClean="0">
                <a:sym typeface="Wingdings" panose="05000000000000000000" pitchFamily="2" charset="2"/>
              </a:rPr>
              <a:t>Key policy objective: Europe 2020 Strategy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20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b="0" dirty="0" smtClean="0">
                <a:sym typeface="Wingdings" panose="05000000000000000000" pitchFamily="2" charset="2"/>
              </a:rPr>
              <a:t>Driving innovation through PP  best value for money +</a:t>
            </a:r>
            <a:br>
              <a:rPr lang="en-GB" sz="2000" b="0" dirty="0" smtClean="0">
                <a:sym typeface="Wingdings" panose="05000000000000000000" pitchFamily="2" charset="2"/>
              </a:rPr>
            </a:br>
            <a:r>
              <a:rPr lang="en-GB" sz="2000" b="0" dirty="0" smtClean="0">
                <a:sym typeface="Wingdings" panose="05000000000000000000" pitchFamily="2" charset="2"/>
              </a:rPr>
              <a:t>promoting sustainable growth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CH" sz="2000" b="0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b="0" dirty="0" smtClean="0">
                <a:sym typeface="Wingdings" panose="05000000000000000000" pitchFamily="2" charset="2"/>
              </a:rPr>
              <a:t>Horizon 2020: Commission support for joint pre-</a:t>
            </a:r>
            <a:br>
              <a:rPr lang="en-GB" sz="2000" b="0" dirty="0" smtClean="0">
                <a:sym typeface="Wingdings" panose="05000000000000000000" pitchFamily="2" charset="2"/>
              </a:rPr>
            </a:br>
            <a:r>
              <a:rPr lang="en-GB" sz="2000" b="0" dirty="0" smtClean="0">
                <a:sym typeface="Wingdings" panose="05000000000000000000" pitchFamily="2" charset="2"/>
              </a:rPr>
              <a:t>commercial procurement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2000" b="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 smtClean="0">
                <a:sym typeface="Wingdings" panose="05000000000000000000" pitchFamily="2" charset="2"/>
              </a:rPr>
              <a:t>Choice of instruments </a:t>
            </a:r>
            <a:r>
              <a:rPr lang="en-GB" sz="2000" b="0" dirty="0" smtClean="0">
                <a:sym typeface="Wingdings" panose="05000000000000000000" pitchFamily="2" charset="2"/>
              </a:rPr>
              <a:t>left to contracting authorities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2000" b="0" dirty="0" smtClean="0">
                <a:sym typeface="Wingdings" panose="05000000000000000000" pitchFamily="2" charset="2"/>
              </a:rPr>
              <a:t>Separate procedures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2000" b="0" dirty="0" smtClean="0">
                <a:sym typeface="Wingdings" panose="05000000000000000000" pitchFamily="2" charset="2"/>
              </a:rPr>
              <a:t>New combined procedure</a:t>
            </a:r>
            <a:endParaRPr lang="en-GB" sz="20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2277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Time-line: Separate procedures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948854"/>
              </p:ext>
            </p:extLst>
          </p:nvPr>
        </p:nvGraphicFramePr>
        <p:xfrm>
          <a:off x="469900" y="2276476"/>
          <a:ext cx="8350250" cy="4103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3295650" y="4886325"/>
            <a:ext cx="5229225" cy="1619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own Arrow 8"/>
          <p:cNvSpPr/>
          <p:nvPr/>
        </p:nvSpPr>
        <p:spPr bwMode="auto">
          <a:xfrm>
            <a:off x="3100241" y="3065681"/>
            <a:ext cx="484632" cy="839569"/>
          </a:xfrm>
          <a:prstGeom prst="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 smtClean="0"/>
          </a:p>
        </p:txBody>
      </p:sp>
      <p:sp>
        <p:nvSpPr>
          <p:cNvPr id="10" name="Down Arrow 9"/>
          <p:cNvSpPr/>
          <p:nvPr/>
        </p:nvSpPr>
        <p:spPr bwMode="auto">
          <a:xfrm>
            <a:off x="2811018" y="3014626"/>
            <a:ext cx="484632" cy="978408"/>
          </a:xfrm>
          <a:prstGeom prst="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 smtClean="0"/>
          </a:p>
        </p:txBody>
      </p:sp>
      <p:sp>
        <p:nvSpPr>
          <p:cNvPr id="11" name="Down Arrow 10"/>
          <p:cNvSpPr/>
          <p:nvPr/>
        </p:nvSpPr>
        <p:spPr bwMode="auto">
          <a:xfrm>
            <a:off x="2952750" y="3152775"/>
            <a:ext cx="484632" cy="978408"/>
          </a:xfrm>
          <a:prstGeom prst="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 smtClean="0"/>
          </a:p>
        </p:txBody>
      </p:sp>
      <p:sp>
        <p:nvSpPr>
          <p:cNvPr id="8" name="TextBox 7"/>
          <p:cNvSpPr txBox="1"/>
          <p:nvPr/>
        </p:nvSpPr>
        <p:spPr>
          <a:xfrm>
            <a:off x="2276260" y="2419350"/>
            <a:ext cx="2233304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800" dirty="0" smtClean="0">
                <a:solidFill>
                  <a:srgbClr val="FF0000"/>
                </a:solidFill>
                <a:latin typeface="Verdana"/>
              </a:rPr>
              <a:t>Pre-commercial</a:t>
            </a:r>
            <a:br>
              <a:rPr lang="en-GB" sz="1800" dirty="0" smtClean="0">
                <a:solidFill>
                  <a:srgbClr val="FF0000"/>
                </a:solidFill>
                <a:latin typeface="Verdana"/>
              </a:rPr>
            </a:br>
            <a:r>
              <a:rPr lang="en-GB" sz="1800" dirty="0" smtClean="0">
                <a:solidFill>
                  <a:srgbClr val="FF0000"/>
                </a:solidFill>
                <a:latin typeface="Verdana"/>
              </a:rPr>
              <a:t>procurement</a:t>
            </a:r>
          </a:p>
        </p:txBody>
      </p:sp>
      <p:sp>
        <p:nvSpPr>
          <p:cNvPr id="12" name="Left Brace 11"/>
          <p:cNvSpPr/>
          <p:nvPr/>
        </p:nvSpPr>
        <p:spPr bwMode="auto">
          <a:xfrm>
            <a:off x="3342557" y="3905250"/>
            <a:ext cx="155448" cy="914400"/>
          </a:xfrm>
          <a:prstGeom prst="leftBrac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 smtClean="0"/>
          </a:p>
        </p:txBody>
      </p:sp>
      <p:sp>
        <p:nvSpPr>
          <p:cNvPr id="13" name="Down Arrow 12"/>
          <p:cNvSpPr/>
          <p:nvPr/>
        </p:nvSpPr>
        <p:spPr bwMode="auto">
          <a:xfrm>
            <a:off x="2952750" y="3267075"/>
            <a:ext cx="484632" cy="978408"/>
          </a:xfrm>
          <a:prstGeom prst="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 smtClean="0"/>
          </a:p>
        </p:txBody>
      </p:sp>
      <p:sp>
        <p:nvSpPr>
          <p:cNvPr id="14" name="Down Arrow 13"/>
          <p:cNvSpPr/>
          <p:nvPr/>
        </p:nvSpPr>
        <p:spPr bwMode="auto">
          <a:xfrm>
            <a:off x="2952750" y="3065681"/>
            <a:ext cx="389807" cy="1065502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 dirty="0" smtClean="0"/>
          </a:p>
        </p:txBody>
      </p:sp>
      <p:sp>
        <p:nvSpPr>
          <p:cNvPr id="15" name="Down Arrow 14"/>
          <p:cNvSpPr/>
          <p:nvPr/>
        </p:nvSpPr>
        <p:spPr bwMode="auto">
          <a:xfrm>
            <a:off x="2815421" y="3065681"/>
            <a:ext cx="484632" cy="978408"/>
          </a:xfrm>
          <a:prstGeom prst="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 smtClean="0"/>
          </a:p>
        </p:txBody>
      </p:sp>
      <p:sp>
        <p:nvSpPr>
          <p:cNvPr id="16" name="Oval 15"/>
          <p:cNvSpPr/>
          <p:nvPr/>
        </p:nvSpPr>
        <p:spPr bwMode="auto">
          <a:xfrm>
            <a:off x="5581650" y="3503830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 smtClean="0"/>
          </a:p>
        </p:txBody>
      </p:sp>
      <p:sp>
        <p:nvSpPr>
          <p:cNvPr id="17" name="Oval 16"/>
          <p:cNvSpPr/>
          <p:nvPr/>
        </p:nvSpPr>
        <p:spPr bwMode="auto">
          <a:xfrm>
            <a:off x="5581650" y="3014626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 smtClean="0"/>
          </a:p>
        </p:txBody>
      </p:sp>
      <p:sp>
        <p:nvSpPr>
          <p:cNvPr id="18" name="Oval 17"/>
          <p:cNvSpPr/>
          <p:nvPr/>
        </p:nvSpPr>
        <p:spPr bwMode="auto">
          <a:xfrm>
            <a:off x="5734050" y="3343275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 smtClean="0"/>
          </a:p>
        </p:txBody>
      </p:sp>
      <p:sp>
        <p:nvSpPr>
          <p:cNvPr id="19" name="Oval 18"/>
          <p:cNvSpPr/>
          <p:nvPr/>
        </p:nvSpPr>
        <p:spPr bwMode="auto">
          <a:xfrm>
            <a:off x="5581650" y="3267075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 smtClean="0"/>
          </a:p>
        </p:txBody>
      </p:sp>
      <p:sp>
        <p:nvSpPr>
          <p:cNvPr id="20" name="Right Brace 19"/>
          <p:cNvSpPr/>
          <p:nvPr/>
        </p:nvSpPr>
        <p:spPr bwMode="auto">
          <a:xfrm rot="5400000">
            <a:off x="7453313" y="952502"/>
            <a:ext cx="719135" cy="1423988"/>
          </a:xfrm>
          <a:prstGeom prst="rightBrace">
            <a:avLst>
              <a:gd name="adj1" fmla="val 0"/>
              <a:gd name="adj2" fmla="val 4895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 smtClean="0"/>
          </a:p>
        </p:txBody>
      </p:sp>
      <p:sp>
        <p:nvSpPr>
          <p:cNvPr id="22" name="TextBox 21"/>
          <p:cNvSpPr txBox="1"/>
          <p:nvPr/>
        </p:nvSpPr>
        <p:spPr>
          <a:xfrm>
            <a:off x="5114854" y="2419350"/>
            <a:ext cx="174278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800" dirty="0" smtClean="0">
                <a:solidFill>
                  <a:srgbClr val="FF0000"/>
                </a:solidFill>
                <a:latin typeface="Verdana"/>
              </a:rPr>
              <a:t>Competitive</a:t>
            </a:r>
          </a:p>
          <a:p>
            <a:r>
              <a:rPr lang="en-GB" sz="1800" dirty="0" smtClean="0">
                <a:solidFill>
                  <a:srgbClr val="FF0000"/>
                </a:solidFill>
                <a:latin typeface="Verdana"/>
              </a:rPr>
              <a:t>tendering</a:t>
            </a:r>
            <a:endParaRPr lang="en-GB" sz="1800" dirty="0">
              <a:solidFill>
                <a:srgbClr val="FF0000"/>
              </a:solidFill>
              <a:latin typeface="Verdana"/>
            </a:endParaRPr>
          </a:p>
        </p:txBody>
      </p:sp>
      <p:sp>
        <p:nvSpPr>
          <p:cNvPr id="24" name="Down Arrow 23"/>
          <p:cNvSpPr/>
          <p:nvPr/>
        </p:nvSpPr>
        <p:spPr bwMode="auto">
          <a:xfrm>
            <a:off x="5791344" y="3065681"/>
            <a:ext cx="389807" cy="1065502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 dirty="0" smtClean="0"/>
          </a:p>
        </p:txBody>
      </p:sp>
      <p:sp>
        <p:nvSpPr>
          <p:cNvPr id="25" name="Right Brace 24"/>
          <p:cNvSpPr/>
          <p:nvPr/>
        </p:nvSpPr>
        <p:spPr bwMode="auto">
          <a:xfrm rot="5400000">
            <a:off x="4210272" y="4018609"/>
            <a:ext cx="785814" cy="252124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26" name="Right Brace 25"/>
          <p:cNvSpPr/>
          <p:nvPr/>
        </p:nvSpPr>
        <p:spPr bwMode="auto">
          <a:xfrm rot="5400000">
            <a:off x="7065167" y="4126707"/>
            <a:ext cx="785814" cy="230505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33390" y="5672139"/>
            <a:ext cx="2576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</a:rPr>
              <a:t>R &amp; D service</a:t>
            </a:r>
            <a:br>
              <a:rPr lang="en-GB" sz="2000" dirty="0" smtClean="0">
                <a:solidFill>
                  <a:srgbClr val="FF0000"/>
                </a:solidFill>
              </a:rPr>
            </a:br>
            <a:r>
              <a:rPr lang="en-GB" sz="2000" dirty="0" smtClean="0">
                <a:solidFill>
                  <a:srgbClr val="FF0000"/>
                </a:solidFill>
              </a:rPr>
              <a:t>contract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191250" y="5705478"/>
            <a:ext cx="2576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</a:rPr>
              <a:t>Delivery</a:t>
            </a:r>
            <a:br>
              <a:rPr lang="en-GB" sz="2000" dirty="0" smtClean="0">
                <a:solidFill>
                  <a:srgbClr val="FF0000"/>
                </a:solidFill>
              </a:rPr>
            </a:br>
            <a:r>
              <a:rPr lang="en-GB" sz="2000" dirty="0" smtClean="0">
                <a:solidFill>
                  <a:srgbClr val="FF0000"/>
                </a:solidFill>
              </a:rPr>
              <a:t>contract</a:t>
            </a:r>
          </a:p>
        </p:txBody>
      </p:sp>
    </p:spTree>
    <p:extLst>
      <p:ext uri="{BB962C8B-B14F-4D97-AF65-F5344CB8AC3E}">
        <p14:creationId xmlns:p14="http://schemas.microsoft.com/office/powerpoint/2010/main" val="87501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2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de-CH" dirty="0" smtClean="0"/>
              <a:t>Art. 14 (UT: Art. 32):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Excluded R &amp; D</a:t>
            </a:r>
            <a:br>
              <a:rPr lang="en-GB" dirty="0" smtClean="0"/>
            </a:br>
            <a:r>
              <a:rPr lang="en-GB" dirty="0" smtClean="0"/>
              <a:t>Services</a:t>
            </a:r>
            <a:endParaRPr lang="de-CH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Pre-commercial procurement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Award without competition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Award with competition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GB" dirty="0" smtClean="0"/>
              <a:t>Open procedure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GB" dirty="0" smtClean="0"/>
              <a:t>Restricted procedure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GB" dirty="0" smtClean="0"/>
              <a:t>Competitive procedure</a:t>
            </a:r>
            <a:br>
              <a:rPr lang="en-GB" dirty="0" smtClean="0"/>
            </a:br>
            <a:r>
              <a:rPr lang="en-GB" dirty="0" smtClean="0"/>
              <a:t>with negotiations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789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Features of pre-commercial R &amp; D contract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GB" dirty="0" smtClean="0"/>
              <a:t>Competitive development in phases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GB" b="0" dirty="0" smtClean="0"/>
              <a:t>several companies develop alternative solutions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GB" b="0" dirty="0" smtClean="0"/>
              <a:t>intermediate evaluations </a:t>
            </a:r>
            <a:r>
              <a:rPr lang="en-GB" b="0" dirty="0" smtClean="0">
                <a:sym typeface="Wingdings" panose="05000000000000000000" pitchFamily="2" charset="2"/>
              </a:rPr>
              <a:t> reduction of solutions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GB" b="0" dirty="0" smtClean="0"/>
              <a:t>Risk-benefit sharing according to market conditions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GB" b="0" dirty="0" smtClean="0"/>
              <a:t>appropriate risk-sharing creates incentives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GB" b="0" dirty="0" smtClean="0"/>
              <a:t>assignment of IPR ownership rights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GB" b="0" dirty="0" smtClean="0"/>
              <a:t>compensation at market prices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GB" dirty="0" smtClean="0"/>
              <a:t>Strictly limited to R &amp; D phase</a:t>
            </a:r>
            <a:endParaRPr lang="en-GB" b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589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" b="63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1" t="28889" r="13222" b="4444"/>
          <a:stretch/>
        </p:blipFill>
        <p:spPr>
          <a:xfrm>
            <a:off x="1260177" y="1475824"/>
            <a:ext cx="6637135" cy="493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14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9100" y="1339850"/>
            <a:ext cx="8205788" cy="936625"/>
          </a:xfrm>
        </p:spPr>
        <p:txBody>
          <a:bodyPr/>
          <a:lstStyle/>
          <a:p>
            <a:r>
              <a:rPr lang="en-GB" dirty="0" smtClean="0"/>
              <a:t>Follow-up procurement: Acquire end products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GB" dirty="0" smtClean="0"/>
              <a:t>Fully competitive procedure under Directives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GB" b="0" dirty="0" smtClean="0"/>
              <a:t>Open procedure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GB" b="0" dirty="0" smtClean="0"/>
              <a:t>Restricted procedure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GB" b="0" dirty="0" smtClean="0"/>
              <a:t>Competitive procedure with negotiation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GB" dirty="0" smtClean="0"/>
              <a:t>Equal access for participants in R&amp;D phase and third companies</a:t>
            </a:r>
            <a:endParaRPr lang="en-GB" b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478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Time-line: Innovation Partnership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273334"/>
              </p:ext>
            </p:extLst>
          </p:nvPr>
        </p:nvGraphicFramePr>
        <p:xfrm>
          <a:off x="469900" y="2492375"/>
          <a:ext cx="8216900" cy="3529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3295650" y="4886325"/>
            <a:ext cx="5229225" cy="1619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own Arrow 8"/>
          <p:cNvSpPr/>
          <p:nvPr/>
        </p:nvSpPr>
        <p:spPr bwMode="auto">
          <a:xfrm>
            <a:off x="3100241" y="3065681"/>
            <a:ext cx="484632" cy="839569"/>
          </a:xfrm>
          <a:prstGeom prst="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2811018" y="3014626"/>
            <a:ext cx="484632" cy="978408"/>
          </a:xfrm>
          <a:prstGeom prst="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>
            <a:off x="2952750" y="3152775"/>
            <a:ext cx="484632" cy="978408"/>
          </a:xfrm>
          <a:prstGeom prst="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76260" y="2419350"/>
            <a:ext cx="174278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800" dirty="0" smtClean="0">
                <a:solidFill>
                  <a:srgbClr val="FF0000"/>
                </a:solidFill>
                <a:latin typeface="+mn-lt"/>
              </a:rPr>
              <a:t>Competitive</a:t>
            </a:r>
          </a:p>
          <a:p>
            <a:r>
              <a:rPr lang="en-GB" sz="1800" dirty="0" smtClean="0">
                <a:solidFill>
                  <a:srgbClr val="FF0000"/>
                </a:solidFill>
                <a:latin typeface="+mn-lt"/>
              </a:rPr>
              <a:t>tendering</a:t>
            </a:r>
            <a:endParaRPr lang="en-GB" sz="1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Left Brace 11"/>
          <p:cNvSpPr/>
          <p:nvPr/>
        </p:nvSpPr>
        <p:spPr bwMode="auto">
          <a:xfrm>
            <a:off x="3342557" y="3905250"/>
            <a:ext cx="155448" cy="914400"/>
          </a:xfrm>
          <a:prstGeom prst="leftBrac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2952750" y="3267075"/>
            <a:ext cx="484632" cy="978408"/>
          </a:xfrm>
          <a:prstGeom prst="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2952750" y="3065681"/>
            <a:ext cx="389807" cy="1065502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dirty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15" name="Down Arrow 14"/>
          <p:cNvSpPr/>
          <p:nvPr/>
        </p:nvSpPr>
        <p:spPr bwMode="auto">
          <a:xfrm>
            <a:off x="2815421" y="3065681"/>
            <a:ext cx="484632" cy="978408"/>
          </a:xfrm>
          <a:prstGeom prst="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581650" y="3503830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581650" y="3014626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734050" y="3343275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581650" y="3267075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20" name="Right Brace 19"/>
          <p:cNvSpPr/>
          <p:nvPr/>
        </p:nvSpPr>
        <p:spPr bwMode="auto">
          <a:xfrm rot="5400000">
            <a:off x="7453313" y="952502"/>
            <a:ext cx="719135" cy="1423988"/>
          </a:xfrm>
          <a:prstGeom prst="rightBrace">
            <a:avLst>
              <a:gd name="adj1" fmla="val 0"/>
              <a:gd name="adj2" fmla="val 4895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21" name="Right Brace 20"/>
          <p:cNvSpPr/>
          <p:nvPr/>
        </p:nvSpPr>
        <p:spPr bwMode="auto">
          <a:xfrm rot="5400000">
            <a:off x="5583671" y="2645210"/>
            <a:ext cx="785814" cy="5268043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76353" y="5672139"/>
            <a:ext cx="3600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</a:rPr>
              <a:t>Single contract</a:t>
            </a:r>
          </a:p>
        </p:txBody>
      </p:sp>
    </p:spTree>
    <p:extLst>
      <p:ext uri="{BB962C8B-B14F-4D97-AF65-F5344CB8AC3E}">
        <p14:creationId xmlns:p14="http://schemas.microsoft.com/office/powerpoint/2010/main" val="176626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38" y="1811891"/>
            <a:ext cx="8217462" cy="3529013"/>
          </a:xfrm>
        </p:spPr>
        <p:txBody>
          <a:bodyPr/>
          <a:lstStyle/>
          <a:p>
            <a:pPr marL="0" indent="0"/>
            <a:r>
              <a:rPr lang="sk-SK" dirty="0" err="1" smtClean="0"/>
              <a:t>Contract</a:t>
            </a:r>
            <a:r>
              <a:rPr lang="sk-SK" dirty="0" smtClean="0"/>
              <a:t> </a:t>
            </a:r>
            <a:r>
              <a:rPr lang="sk-SK" dirty="0" err="1" smtClean="0"/>
              <a:t>award</a:t>
            </a:r>
            <a:r>
              <a:rPr lang="sk-SK" dirty="0" smtClean="0"/>
              <a:t> </a:t>
            </a:r>
            <a:r>
              <a:rPr lang="sk-SK" dirty="0" err="1" smtClean="0"/>
              <a:t>criteria</a:t>
            </a:r>
            <a:r>
              <a:rPr lang="en-GB" dirty="0" smtClean="0"/>
              <a:t> </a:t>
            </a:r>
          </a:p>
          <a:p>
            <a:pPr marL="400050" lvl="1" indent="0"/>
            <a:r>
              <a:rPr lang="en-GB" dirty="0" smtClean="0"/>
              <a:t>Most Economically Advantageous Tender (MEAT)</a:t>
            </a:r>
          </a:p>
          <a:p>
            <a:pPr marL="400050" lvl="1" indent="0"/>
            <a:r>
              <a:rPr lang="en-GB" dirty="0" smtClean="0"/>
              <a:t>Price </a:t>
            </a:r>
          </a:p>
          <a:p>
            <a:pPr marL="400050" lvl="1" indent="0"/>
            <a:r>
              <a:rPr lang="en-GB" dirty="0" smtClean="0"/>
              <a:t>Cost </a:t>
            </a:r>
          </a:p>
          <a:p>
            <a:pPr marL="400050" lvl="1" indent="0"/>
            <a:r>
              <a:rPr lang="en-GB" dirty="0" smtClean="0"/>
              <a:t>Best Price </a:t>
            </a:r>
            <a:r>
              <a:rPr lang="en-GB" dirty="0"/>
              <a:t>Q</a:t>
            </a:r>
            <a:r>
              <a:rPr lang="en-GB" dirty="0" smtClean="0"/>
              <a:t>uality Ratio (BPQR)</a:t>
            </a:r>
            <a:endParaRPr lang="sk-SK" dirty="0" smtClean="0"/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Technical specifications &amp; </a:t>
            </a:r>
            <a:r>
              <a:rPr lang="sk-SK" dirty="0" err="1" smtClean="0"/>
              <a:t>Labels</a:t>
            </a:r>
            <a:endParaRPr lang="sk-SK" dirty="0"/>
          </a:p>
          <a:p>
            <a:pPr marL="0" indent="0"/>
            <a:endParaRPr lang="en-GB" dirty="0" smtClean="0"/>
          </a:p>
          <a:p>
            <a:pPr marL="0" indent="0"/>
            <a:r>
              <a:rPr lang="sk-SK" dirty="0" err="1" smtClean="0"/>
              <a:t>Innovation</a:t>
            </a:r>
            <a:endParaRPr lang="en-GB" dirty="0" smtClean="0"/>
          </a:p>
          <a:p>
            <a:pPr marL="400050" lvl="1" indent="0"/>
            <a:r>
              <a:rPr lang="en-GB" dirty="0" smtClean="0"/>
              <a:t>Pre-Commercial Procurement</a:t>
            </a:r>
          </a:p>
          <a:p>
            <a:pPr marL="400050" lvl="1" indent="0"/>
            <a:r>
              <a:rPr lang="en-GB" dirty="0" smtClean="0"/>
              <a:t>Innovation Partnership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638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Innovation partnership: Award principles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GB" dirty="0" smtClean="0"/>
              <a:t>Call for competition </a:t>
            </a:r>
            <a:r>
              <a:rPr lang="en-GB" i="0" dirty="0" smtClean="0"/>
              <a:t>only by contract notice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GB" b="1" i="0" dirty="0" smtClean="0"/>
              <a:t>Need for innovative product, service or works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GB" b="0" dirty="0" smtClean="0"/>
              <a:t>cannot be satisfied by solutions available on the market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GB" b="0" dirty="0" smtClean="0"/>
              <a:t>nature and scope of required solution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GB" b="1" i="0" dirty="0" smtClean="0"/>
              <a:t>Key decision: one </a:t>
            </a:r>
            <a:r>
              <a:rPr lang="en-GB" i="0" dirty="0" smtClean="0"/>
              <a:t>or </a:t>
            </a:r>
            <a:r>
              <a:rPr lang="en-GB" b="1" i="0" dirty="0" smtClean="0"/>
              <a:t>more </a:t>
            </a:r>
            <a:r>
              <a:rPr lang="en-GB" i="0" dirty="0" smtClean="0"/>
              <a:t>development partners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GB" i="0" dirty="0" smtClean="0"/>
              <a:t>Basic procedural rules follow largely competitive </a:t>
            </a:r>
            <a:br>
              <a:rPr lang="en-GB" i="0" dirty="0" smtClean="0"/>
            </a:br>
            <a:r>
              <a:rPr lang="en-GB" i="0" dirty="0" smtClean="0"/>
              <a:t>procedure with negotiation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GB" i="0" dirty="0" smtClean="0"/>
              <a:t>Main selection criterion: capacity in R&amp;D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20559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Innovation partnership: Basic structure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66775" y="2867025"/>
            <a:ext cx="7401257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000" b="0" dirty="0" smtClean="0">
                <a:solidFill>
                  <a:schemeClr val="bg1"/>
                </a:solidFill>
                <a:latin typeface="+mn-lt"/>
              </a:rPr>
              <a:t>Development of an innovative product, service or works</a:t>
            </a:r>
            <a:endParaRPr lang="en-GB" sz="20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59919" y="3514725"/>
            <a:ext cx="407484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CH" sz="2000" dirty="0">
                <a:solidFill>
                  <a:schemeClr val="bg1"/>
                </a:solidFill>
                <a:latin typeface="+mn-lt"/>
              </a:rPr>
              <a:t>+</a:t>
            </a:r>
            <a:endParaRPr lang="en-GB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852" y="4162425"/>
            <a:ext cx="7040710" cy="132343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000" b="0" dirty="0" smtClean="0">
                <a:solidFill>
                  <a:schemeClr val="bg1"/>
                </a:solidFill>
                <a:latin typeface="+mn-lt"/>
              </a:rPr>
              <a:t>Purchase of the resulting supplies, services or works,</a:t>
            </a:r>
            <a:br>
              <a:rPr lang="en-GB" sz="2000" b="0" dirty="0" smtClean="0">
                <a:solidFill>
                  <a:schemeClr val="bg1"/>
                </a:solidFill>
                <a:latin typeface="+mn-lt"/>
              </a:rPr>
            </a:br>
            <a:r>
              <a:rPr lang="en-GB" sz="2000" b="0" u="sng" dirty="0" smtClean="0">
                <a:solidFill>
                  <a:schemeClr val="bg1"/>
                </a:solidFill>
                <a:latin typeface="+mn-lt"/>
              </a:rPr>
              <a:t>provided</a:t>
            </a:r>
            <a:r>
              <a:rPr lang="en-GB" sz="2000" b="0" dirty="0" smtClean="0">
                <a:solidFill>
                  <a:schemeClr val="bg1"/>
                </a:solidFill>
                <a:latin typeface="+mn-lt"/>
              </a:rPr>
              <a:t> that they correspond to the performance</a:t>
            </a:r>
            <a:br>
              <a:rPr lang="en-GB" sz="2000" b="0" dirty="0" smtClean="0">
                <a:solidFill>
                  <a:schemeClr val="bg1"/>
                </a:solidFill>
                <a:latin typeface="+mn-lt"/>
              </a:rPr>
            </a:br>
            <a:r>
              <a:rPr lang="en-GB" sz="2000" b="0" dirty="0" smtClean="0">
                <a:solidFill>
                  <a:schemeClr val="bg1"/>
                </a:solidFill>
                <a:latin typeface="+mn-lt"/>
              </a:rPr>
              <a:t>levels and maximum costs agreed between the </a:t>
            </a:r>
            <a:br>
              <a:rPr lang="en-GB" sz="2000" b="0" dirty="0" smtClean="0">
                <a:solidFill>
                  <a:schemeClr val="bg1"/>
                </a:solidFill>
                <a:latin typeface="+mn-lt"/>
              </a:rPr>
            </a:br>
            <a:r>
              <a:rPr lang="en-GB" sz="2000" b="0" dirty="0" smtClean="0">
                <a:solidFill>
                  <a:schemeClr val="bg1"/>
                </a:solidFill>
                <a:latin typeface="+mn-lt"/>
              </a:rPr>
              <a:t>contracting authority and the participants</a:t>
            </a:r>
            <a:endParaRPr lang="en-GB" sz="2000" b="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412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Innovation partnership: R &amp; D phase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GB" dirty="0" smtClean="0"/>
              <a:t>Structured in successive phases following the</a:t>
            </a:r>
            <a:br>
              <a:rPr lang="en-GB" dirty="0" smtClean="0"/>
            </a:br>
            <a:r>
              <a:rPr lang="en-GB" dirty="0" smtClean="0"/>
              <a:t>sequence of steps in the R&amp;D process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GB" dirty="0" smtClean="0"/>
              <a:t>Intermediate targets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GB" dirty="0" smtClean="0"/>
              <a:t>Option to terminate after each phase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GB" dirty="0" smtClean="0"/>
              <a:t>Remuneration to be paid in appropriate instalments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GB" u="sng" dirty="0" smtClean="0"/>
              <a:t>In the case of multiple partners: </a:t>
            </a:r>
            <a:br>
              <a:rPr lang="en-GB" u="sng" dirty="0" smtClean="0"/>
            </a:br>
            <a:r>
              <a:rPr lang="en-GB" dirty="0" smtClean="0"/>
              <a:t>Competitive development with reduction of number</a:t>
            </a:r>
            <a:br>
              <a:rPr lang="en-GB" dirty="0" smtClean="0"/>
            </a:br>
            <a:r>
              <a:rPr lang="en-GB" dirty="0" smtClean="0"/>
              <a:t>of solutions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424021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Innovation partnership: Delivery phase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GB" dirty="0" smtClean="0"/>
              <a:t>No new competition: Innovation partnership includes </a:t>
            </a:r>
            <a:br>
              <a:rPr lang="en-GB" dirty="0" smtClean="0"/>
            </a:br>
            <a:r>
              <a:rPr lang="en-GB" dirty="0" smtClean="0"/>
              <a:t>already a </a:t>
            </a:r>
            <a:r>
              <a:rPr lang="en-GB" u="sng" dirty="0" smtClean="0"/>
              <a:t>conditional public supply, works or service </a:t>
            </a:r>
            <a:br>
              <a:rPr lang="en-GB" u="sng" dirty="0" smtClean="0"/>
            </a:br>
            <a:r>
              <a:rPr lang="en-GB" u="sng" dirty="0" smtClean="0"/>
              <a:t>contract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GB" u="sng" dirty="0" smtClean="0"/>
              <a:t>Condition:</a:t>
            </a:r>
            <a:r>
              <a:rPr lang="en-GB" dirty="0" smtClean="0"/>
              <a:t> R&amp;D results meet agreed performance</a:t>
            </a:r>
            <a:br>
              <a:rPr lang="en-GB" dirty="0" smtClean="0"/>
            </a:br>
            <a:r>
              <a:rPr lang="en-GB" dirty="0" smtClean="0"/>
              <a:t>levels and costs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GB" u="sng" dirty="0" smtClean="0"/>
              <a:t>In the case of multiple partners:</a:t>
            </a:r>
            <a:r>
              <a:rPr lang="en-GB" dirty="0" smtClean="0"/>
              <a:t> Final assessment and</a:t>
            </a:r>
            <a:br>
              <a:rPr lang="en-GB" dirty="0" smtClean="0"/>
            </a:br>
            <a:r>
              <a:rPr lang="en-GB" dirty="0" smtClean="0"/>
              <a:t>identification of the solution that meets best the</a:t>
            </a:r>
            <a:br>
              <a:rPr lang="en-GB" dirty="0" smtClean="0"/>
            </a:br>
            <a:r>
              <a:rPr lang="en-GB" dirty="0" smtClean="0"/>
              <a:t>relevant parameters (rules have to be fixed in the</a:t>
            </a:r>
            <a:br>
              <a:rPr lang="en-GB" dirty="0" smtClean="0"/>
            </a:br>
            <a:r>
              <a:rPr lang="en-GB" dirty="0" smtClean="0"/>
              <a:t>contract)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399553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Innovation partnership: Safeguard clause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28625" y="2400300"/>
            <a:ext cx="8382000" cy="28623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b="0" dirty="0">
                <a:solidFill>
                  <a:schemeClr val="tx1"/>
                </a:solidFill>
                <a:latin typeface="+mn-lt"/>
              </a:rPr>
              <a:t>The contracting authority shall ensure that the </a:t>
            </a:r>
            <a:r>
              <a:rPr lang="en-GB" sz="2000" dirty="0">
                <a:solidFill>
                  <a:schemeClr val="tx1"/>
                </a:solidFill>
                <a:latin typeface="+mn-lt"/>
              </a:rPr>
              <a:t>structure</a:t>
            </a:r>
            <a:r>
              <a:rPr lang="en-GB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000" b="0" dirty="0" smtClean="0">
                <a:solidFill>
                  <a:schemeClr val="tx1"/>
                </a:solidFill>
                <a:latin typeface="+mn-lt"/>
              </a:rPr>
              <a:t>of</a:t>
            </a:r>
            <a:br>
              <a:rPr lang="en-GB" sz="2000" b="0" dirty="0" smtClean="0">
                <a:solidFill>
                  <a:schemeClr val="tx1"/>
                </a:solidFill>
                <a:latin typeface="+mn-lt"/>
              </a:rPr>
            </a:br>
            <a:r>
              <a:rPr lang="en-GB" sz="20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000" b="0" dirty="0">
                <a:solidFill>
                  <a:schemeClr val="tx1"/>
                </a:solidFill>
                <a:latin typeface="+mn-lt"/>
              </a:rPr>
              <a:t>the partnership and, in particular, the </a:t>
            </a:r>
            <a:r>
              <a:rPr lang="en-GB" sz="2000" dirty="0">
                <a:solidFill>
                  <a:schemeClr val="tx1"/>
                </a:solidFill>
                <a:latin typeface="+mn-lt"/>
              </a:rPr>
              <a:t>duration</a:t>
            </a:r>
            <a:r>
              <a:rPr lang="en-GB" sz="2000" b="0" dirty="0">
                <a:solidFill>
                  <a:schemeClr val="tx1"/>
                </a:solidFill>
                <a:latin typeface="+mn-lt"/>
              </a:rPr>
              <a:t> and </a:t>
            </a:r>
            <a:r>
              <a:rPr lang="en-GB" sz="2000" dirty="0">
                <a:solidFill>
                  <a:schemeClr val="tx1"/>
                </a:solidFill>
                <a:latin typeface="+mn-lt"/>
              </a:rPr>
              <a:t>value</a:t>
            </a:r>
            <a:r>
              <a:rPr lang="en-GB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000" b="0" dirty="0" smtClean="0">
                <a:solidFill>
                  <a:schemeClr val="tx1"/>
                </a:solidFill>
                <a:latin typeface="+mn-lt"/>
              </a:rPr>
              <a:t>of</a:t>
            </a:r>
            <a:br>
              <a:rPr lang="en-GB" sz="2000" b="0" dirty="0" smtClean="0">
                <a:solidFill>
                  <a:schemeClr val="tx1"/>
                </a:solidFill>
                <a:latin typeface="+mn-lt"/>
              </a:rPr>
            </a:br>
            <a:r>
              <a:rPr lang="en-GB" sz="20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000" b="0" dirty="0">
                <a:solidFill>
                  <a:schemeClr val="tx1"/>
                </a:solidFill>
                <a:latin typeface="+mn-lt"/>
              </a:rPr>
              <a:t>the different phases reflect the </a:t>
            </a:r>
            <a:r>
              <a:rPr lang="en-GB" sz="2000" dirty="0">
                <a:solidFill>
                  <a:schemeClr val="tx1"/>
                </a:solidFill>
                <a:latin typeface="+mn-lt"/>
              </a:rPr>
              <a:t>degree of innovation</a:t>
            </a:r>
            <a:r>
              <a:rPr lang="en-GB" sz="2000" b="0" dirty="0">
                <a:solidFill>
                  <a:schemeClr val="tx1"/>
                </a:solidFill>
                <a:latin typeface="+mn-lt"/>
              </a:rPr>
              <a:t> of </a:t>
            </a:r>
            <a:r>
              <a:rPr lang="en-GB" sz="2000" b="0" dirty="0" smtClean="0">
                <a:solidFill>
                  <a:schemeClr val="tx1"/>
                </a:solidFill>
                <a:latin typeface="+mn-lt"/>
              </a:rPr>
              <a:t>the</a:t>
            </a:r>
            <a:br>
              <a:rPr lang="en-GB" sz="2000" b="0" dirty="0" smtClean="0">
                <a:solidFill>
                  <a:schemeClr val="tx1"/>
                </a:solidFill>
                <a:latin typeface="+mn-lt"/>
              </a:rPr>
            </a:br>
            <a:r>
              <a:rPr lang="en-GB" sz="20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000" b="0" dirty="0">
                <a:solidFill>
                  <a:schemeClr val="tx1"/>
                </a:solidFill>
                <a:latin typeface="+mn-lt"/>
              </a:rPr>
              <a:t>proposed solution and the sequence of the research </a:t>
            </a:r>
            <a:r>
              <a:rPr lang="en-GB" sz="2000" b="0" dirty="0" smtClean="0">
                <a:solidFill>
                  <a:schemeClr val="tx1"/>
                </a:solidFill>
                <a:latin typeface="+mn-lt"/>
              </a:rPr>
              <a:t>and</a:t>
            </a:r>
            <a:br>
              <a:rPr lang="en-GB" sz="2000" b="0" dirty="0" smtClean="0">
                <a:solidFill>
                  <a:schemeClr val="tx1"/>
                </a:solidFill>
                <a:latin typeface="+mn-lt"/>
              </a:rPr>
            </a:br>
            <a:r>
              <a:rPr lang="en-GB" sz="20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000" b="0" dirty="0">
                <a:solidFill>
                  <a:schemeClr val="tx1"/>
                </a:solidFill>
                <a:latin typeface="+mn-lt"/>
              </a:rPr>
              <a:t>innovation activities required for the development of </a:t>
            </a:r>
            <a:r>
              <a:rPr lang="en-GB" sz="2000" b="0" dirty="0" smtClean="0">
                <a:solidFill>
                  <a:schemeClr val="tx1"/>
                </a:solidFill>
                <a:latin typeface="+mn-lt"/>
              </a:rPr>
              <a:t>an</a:t>
            </a:r>
            <a:br>
              <a:rPr lang="en-GB" sz="2000" b="0" dirty="0" smtClean="0">
                <a:solidFill>
                  <a:schemeClr val="tx1"/>
                </a:solidFill>
                <a:latin typeface="+mn-lt"/>
              </a:rPr>
            </a:br>
            <a:r>
              <a:rPr lang="en-GB" sz="20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000" b="0" dirty="0">
                <a:solidFill>
                  <a:schemeClr val="tx1"/>
                </a:solidFill>
                <a:latin typeface="+mn-lt"/>
              </a:rPr>
              <a:t>innovative solution not yet available on the market. </a:t>
            </a:r>
            <a:r>
              <a:rPr lang="en-GB" sz="2000" b="0" dirty="0" smtClean="0">
                <a:solidFill>
                  <a:schemeClr val="tx1"/>
                </a:solidFill>
                <a:latin typeface="+mn-lt"/>
              </a:rPr>
              <a:t>The</a:t>
            </a:r>
            <a:br>
              <a:rPr lang="en-GB" sz="2000" b="0" dirty="0" smtClean="0">
                <a:solidFill>
                  <a:schemeClr val="tx1"/>
                </a:solidFill>
                <a:latin typeface="+mn-lt"/>
              </a:rPr>
            </a:br>
            <a:r>
              <a:rPr lang="en-GB" sz="20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000" b="0" dirty="0">
                <a:solidFill>
                  <a:schemeClr val="tx1"/>
                </a:solidFill>
                <a:latin typeface="+mn-lt"/>
              </a:rPr>
              <a:t>estimated </a:t>
            </a:r>
            <a:r>
              <a:rPr lang="en-GB" sz="2000" dirty="0">
                <a:solidFill>
                  <a:schemeClr val="tx1"/>
                </a:solidFill>
                <a:latin typeface="+mn-lt"/>
              </a:rPr>
              <a:t>value of supplies, services or works</a:t>
            </a:r>
            <a:r>
              <a:rPr lang="en-GB" sz="2000" b="0" dirty="0">
                <a:solidFill>
                  <a:schemeClr val="tx1"/>
                </a:solidFill>
                <a:latin typeface="+mn-lt"/>
              </a:rPr>
              <a:t> shall not </a:t>
            </a:r>
            <a:r>
              <a:rPr lang="en-GB" sz="2000" b="0" dirty="0" smtClean="0">
                <a:solidFill>
                  <a:schemeClr val="tx1"/>
                </a:solidFill>
                <a:latin typeface="+mn-lt"/>
              </a:rPr>
              <a:t>be</a:t>
            </a:r>
            <a:br>
              <a:rPr lang="en-GB" sz="2000" b="0" dirty="0" smtClean="0">
                <a:solidFill>
                  <a:schemeClr val="tx1"/>
                </a:solidFill>
                <a:latin typeface="+mn-lt"/>
              </a:rPr>
            </a:br>
            <a:r>
              <a:rPr lang="en-GB" sz="2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000" dirty="0">
                <a:solidFill>
                  <a:schemeClr val="tx1"/>
                </a:solidFill>
                <a:latin typeface="+mn-lt"/>
              </a:rPr>
              <a:t>disproportionate</a:t>
            </a:r>
            <a:r>
              <a:rPr lang="en-GB" sz="2000" b="0" dirty="0">
                <a:solidFill>
                  <a:schemeClr val="tx1"/>
                </a:solidFill>
                <a:latin typeface="+mn-lt"/>
              </a:rPr>
              <a:t> in relation to the </a:t>
            </a:r>
            <a:r>
              <a:rPr lang="en-GB" sz="2000" dirty="0">
                <a:solidFill>
                  <a:schemeClr val="tx1"/>
                </a:solidFill>
                <a:latin typeface="+mn-lt"/>
              </a:rPr>
              <a:t>investment</a:t>
            </a:r>
            <a:r>
              <a:rPr lang="en-GB" sz="2000" b="0" dirty="0">
                <a:solidFill>
                  <a:schemeClr val="tx1"/>
                </a:solidFill>
                <a:latin typeface="+mn-lt"/>
              </a:rPr>
              <a:t> required </a:t>
            </a:r>
            <a:r>
              <a:rPr lang="en-GB" sz="2000" b="0" dirty="0" smtClean="0">
                <a:solidFill>
                  <a:schemeClr val="tx1"/>
                </a:solidFill>
                <a:latin typeface="+mn-lt"/>
              </a:rPr>
              <a:t>for</a:t>
            </a:r>
            <a:br>
              <a:rPr lang="en-GB" sz="2000" b="0" dirty="0" smtClean="0">
                <a:solidFill>
                  <a:schemeClr val="tx1"/>
                </a:solidFill>
                <a:latin typeface="+mn-lt"/>
              </a:rPr>
            </a:br>
            <a:r>
              <a:rPr lang="en-GB" sz="20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000" b="0" dirty="0">
                <a:solidFill>
                  <a:schemeClr val="tx1"/>
                </a:solidFill>
                <a:latin typeface="+mn-lt"/>
              </a:rPr>
              <a:t>their development.</a:t>
            </a:r>
          </a:p>
        </p:txBody>
      </p:sp>
    </p:spTree>
    <p:extLst>
      <p:ext uri="{BB962C8B-B14F-4D97-AF65-F5344CB8AC3E}">
        <p14:creationId xmlns:p14="http://schemas.microsoft.com/office/powerpoint/2010/main" val="130268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Pre-commercial or innovation partnership?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Key criteria for choice by contracting authorities:</a:t>
            </a:r>
          </a:p>
          <a:p>
            <a:endParaRPr lang="en-GB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GB" dirty="0" smtClean="0"/>
              <a:t>size of the market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GB" dirty="0" smtClean="0"/>
              <a:t>number of possible R&amp;D service providers/solutions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GB" dirty="0" smtClean="0"/>
              <a:t>degree of innovation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GB" dirty="0" smtClean="0"/>
              <a:t>investment required/risk 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GB" dirty="0" smtClean="0"/>
              <a:t>characteristics of the required product/solution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GB" b="0" dirty="0" smtClean="0"/>
              <a:t>unique/specialised or widely marketable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GB" dirty="0" smtClean="0"/>
              <a:t>value of IP rights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13800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08000" y="1406525"/>
            <a:ext cx="8153400" cy="450839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marL="0" lvl="0" indent="0"/>
            <a:endParaRPr lang="en-GB" sz="1200" noProof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" name="Picture 2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928794" y="2143116"/>
            <a:ext cx="3983056" cy="305435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5500" y="5175250"/>
            <a:ext cx="7918450" cy="122237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>
              <a:lnSpc>
                <a:spcPct val="100000"/>
              </a:lnSpc>
              <a:buNone/>
            </a:pPr>
            <a:r>
              <a:rPr sz="1400" b="1" i="0" u="none" strike="noStrike" baseline="0" dirty="0">
                <a:solidFill>
                  <a:srgbClr val="000000"/>
                </a:solidFill>
                <a:latin typeface="Verdana"/>
              </a:rPr>
              <a:t>Contact</a:t>
            </a:r>
          </a:p>
          <a:p>
            <a:pPr marL="0" lvl="0" indent="0" algn="l">
              <a:lnSpc>
                <a:spcPct val="100000"/>
              </a:lnSpc>
              <a:buNone/>
            </a:pPr>
            <a:r>
              <a:rPr sz="1400" b="1" i="0" u="none" strike="noStrike" baseline="0" dirty="0">
                <a:solidFill>
                  <a:srgbClr val="000000"/>
                </a:solidFill>
                <a:latin typeface="Verdana"/>
              </a:rPr>
              <a:t>European Commission</a:t>
            </a:r>
          </a:p>
          <a:p>
            <a:pPr marL="0" lvl="0" indent="0" algn="l">
              <a:lnSpc>
                <a:spcPct val="100000"/>
              </a:lnSpc>
              <a:buNone/>
            </a:pPr>
            <a:r>
              <a:rPr sz="1400" b="1" i="0" u="none" strike="noStrike" baseline="0" dirty="0">
                <a:solidFill>
                  <a:srgbClr val="000000"/>
                </a:solidFill>
                <a:latin typeface="Verdana"/>
              </a:rPr>
              <a:t>Directorate General Internal Market and Services</a:t>
            </a:r>
          </a:p>
          <a:p>
            <a:pPr marL="0" lvl="0" indent="0" algn="l">
              <a:lnSpc>
                <a:spcPct val="100000"/>
              </a:lnSpc>
              <a:buNone/>
            </a:pPr>
            <a:r>
              <a:rPr sz="1400" b="1" i="0" u="none" strike="noStrike" baseline="0" dirty="0">
                <a:solidFill>
                  <a:srgbClr val="000000"/>
                </a:solidFill>
                <a:latin typeface="Verdana"/>
              </a:rPr>
              <a:t>Directorate C: Public procurement, Unit C 3</a:t>
            </a:r>
          </a:p>
          <a:p>
            <a:pPr marL="0" lvl="0" indent="0" algn="l">
              <a:lnSpc>
                <a:spcPct val="100000"/>
              </a:lnSpc>
              <a:buNone/>
            </a:pPr>
            <a:r>
              <a:rPr sz="1400" b="0" i="0" u="sng" strike="noStrike" baseline="0" dirty="0">
                <a:solidFill>
                  <a:srgbClr val="0F5494"/>
                </a:solidFill>
                <a:latin typeface="Verdana"/>
              </a:rPr>
              <a:t>http://ec.europa.eu/internal_market/publicprocurement/index_en.htm</a:t>
            </a:r>
          </a:p>
          <a:p>
            <a:pPr marL="0" lvl="0" indent="0" algn="l">
              <a:lnSpc>
                <a:spcPct val="100000"/>
              </a:lnSpc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69900" y="1222745"/>
            <a:ext cx="8154988" cy="382771"/>
          </a:xfrm>
        </p:spPr>
        <p:txBody>
          <a:bodyPr/>
          <a:lstStyle/>
          <a:p>
            <a:pPr algn="ctr"/>
            <a:r>
              <a:rPr lang="en-GB" dirty="0"/>
              <a:t>Contract award criteria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1616150"/>
            <a:ext cx="8216900" cy="4793528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§"/>
              <a:defRPr/>
            </a:pPr>
            <a:endParaRPr lang="sk-SK" sz="1600" dirty="0" smtClean="0">
              <a:solidFill>
                <a:schemeClr val="tx1"/>
              </a:solidFill>
            </a:endParaRPr>
          </a:p>
          <a:p>
            <a:pPr>
              <a:buClrTx/>
              <a:buFont typeface="Wingdings" pitchFamily="2" charset="2"/>
              <a:buChar char="§"/>
              <a:defRPr/>
            </a:pPr>
            <a:r>
              <a:rPr lang="sk-SK" sz="2000" dirty="0" smtClean="0">
                <a:solidFill>
                  <a:schemeClr val="tx1"/>
                </a:solidFill>
              </a:rPr>
              <a:t>Art. 67 CD: </a:t>
            </a:r>
            <a:r>
              <a:rPr lang="en-GB" sz="2000" dirty="0" smtClean="0">
                <a:solidFill>
                  <a:schemeClr val="tx1"/>
                </a:solidFill>
              </a:rPr>
              <a:t>"</a:t>
            </a:r>
            <a:r>
              <a:rPr lang="en-GB" sz="2000" b="1" dirty="0" smtClean="0">
                <a:solidFill>
                  <a:schemeClr val="tx1"/>
                </a:solidFill>
              </a:rPr>
              <a:t>contracting </a:t>
            </a:r>
            <a:r>
              <a:rPr lang="en-GB" sz="2000" b="1" dirty="0">
                <a:solidFill>
                  <a:schemeClr val="tx1"/>
                </a:solidFill>
              </a:rPr>
              <a:t>authorities shall base the award of public contracts on the most economically advantageous </a:t>
            </a:r>
            <a:r>
              <a:rPr lang="en-GB" sz="2000" b="1" dirty="0" smtClean="0">
                <a:solidFill>
                  <a:schemeClr val="tx1"/>
                </a:solidFill>
              </a:rPr>
              <a:t>tender</a:t>
            </a:r>
            <a:r>
              <a:rPr lang="en-GB" sz="2000" dirty="0" smtClean="0">
                <a:solidFill>
                  <a:schemeClr val="tx1"/>
                </a:solidFill>
              </a:rPr>
              <a:t>"</a:t>
            </a:r>
            <a:endParaRPr lang="en-GB" sz="2000" noProof="0" dirty="0" smtClean="0">
              <a:solidFill>
                <a:schemeClr val="tx1"/>
              </a:solidFill>
            </a:endParaRPr>
          </a:p>
          <a:p>
            <a:pPr>
              <a:buClrTx/>
              <a:buFont typeface="Wingdings" pitchFamily="2" charset="2"/>
              <a:buChar char="§"/>
              <a:defRPr/>
            </a:pPr>
            <a:endParaRPr lang="sk-SK" sz="2000" b="1" noProof="0" dirty="0" smtClean="0">
              <a:solidFill>
                <a:schemeClr val="tx1"/>
              </a:solidFill>
              <a:latin typeface="+mn-lt"/>
            </a:endParaRPr>
          </a:p>
          <a:p>
            <a:pPr>
              <a:buClrTx/>
              <a:buFont typeface="Wingdings" pitchFamily="2" charset="2"/>
              <a:buChar char="§"/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M</a:t>
            </a:r>
            <a:r>
              <a:rPr lang="en-US" sz="2000" b="1" noProof="0" dirty="0" err="1" smtClean="0">
                <a:solidFill>
                  <a:schemeClr val="tx1"/>
                </a:solidFill>
              </a:rPr>
              <a:t>ost</a:t>
            </a:r>
            <a:r>
              <a:rPr lang="en-US" sz="2000" b="1" noProof="0" dirty="0" smtClean="0">
                <a:solidFill>
                  <a:schemeClr val="tx1"/>
                </a:solidFill>
              </a:rPr>
              <a:t> Economically </a:t>
            </a:r>
            <a:r>
              <a:rPr lang="en-US" sz="2000" b="1" dirty="0" smtClean="0">
                <a:solidFill>
                  <a:schemeClr val="tx1"/>
                </a:solidFill>
              </a:rPr>
              <a:t>A</a:t>
            </a:r>
            <a:r>
              <a:rPr lang="en-US" sz="2000" b="1" noProof="0" dirty="0" err="1" smtClean="0">
                <a:solidFill>
                  <a:schemeClr val="tx1"/>
                </a:solidFill>
              </a:rPr>
              <a:t>dvantageous</a:t>
            </a:r>
            <a:r>
              <a:rPr lang="en-US" sz="2000" b="1" noProof="0" dirty="0" smtClean="0">
                <a:solidFill>
                  <a:schemeClr val="tx1"/>
                </a:solidFill>
              </a:rPr>
              <a:t> Tender (MEAT) </a:t>
            </a:r>
            <a:r>
              <a:rPr lang="en-US" sz="2000" noProof="0" dirty="0" smtClean="0">
                <a:solidFill>
                  <a:schemeClr val="tx1"/>
                </a:solidFill>
              </a:rPr>
              <a:t>becomes the </a:t>
            </a:r>
            <a:r>
              <a:rPr lang="en-US" sz="2000" b="1" noProof="0" dirty="0" smtClean="0">
                <a:solidFill>
                  <a:schemeClr val="tx1"/>
                </a:solidFill>
              </a:rPr>
              <a:t>s</a:t>
            </a:r>
            <a:r>
              <a:rPr lang="en-US" sz="2000" b="1" dirty="0" smtClean="0">
                <a:solidFill>
                  <a:schemeClr val="tx1"/>
                </a:solidFill>
              </a:rPr>
              <a:t>ole award criterion </a:t>
            </a:r>
            <a:r>
              <a:rPr lang="en-US" sz="2000" noProof="0" dirty="0" smtClean="0">
                <a:solidFill>
                  <a:schemeClr val="tx1"/>
                </a:solidFill>
              </a:rPr>
              <a:t>to be assessed on the basis of</a:t>
            </a:r>
          </a:p>
          <a:p>
            <a:pPr lvl="1">
              <a:buClrTx/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a) price, or</a:t>
            </a:r>
          </a:p>
          <a:p>
            <a:pPr lvl="1">
              <a:buClrTx/>
              <a:buFont typeface="Arial" pitchFamily="34" charset="0"/>
              <a:buChar char="•"/>
              <a:defRPr/>
            </a:pPr>
            <a:r>
              <a:rPr lang="en-US" noProof="0" dirty="0" smtClean="0">
                <a:solidFill>
                  <a:schemeClr val="tx1"/>
                </a:solidFill>
              </a:rPr>
              <a:t>b) cost</a:t>
            </a:r>
            <a:r>
              <a:rPr lang="en-US" b="0" noProof="0" dirty="0" smtClean="0">
                <a:solidFill>
                  <a:schemeClr val="tx1"/>
                </a:solidFill>
              </a:rPr>
              <a:t>, using a cost-effectiveness approach such as life-cycle costing</a:t>
            </a:r>
            <a:r>
              <a:rPr lang="en-US" noProof="0" dirty="0" smtClean="0">
                <a:solidFill>
                  <a:schemeClr val="tx1"/>
                </a:solidFill>
              </a:rPr>
              <a:t>, or</a:t>
            </a:r>
          </a:p>
          <a:p>
            <a:pPr lvl="1">
              <a:buClrTx/>
              <a:buFont typeface="Arial" pitchFamily="34" charset="0"/>
              <a:buChar char="•"/>
              <a:defRPr/>
            </a:pPr>
            <a:r>
              <a:rPr lang="en-US" noProof="0" dirty="0" smtClean="0">
                <a:solidFill>
                  <a:schemeClr val="tx1"/>
                </a:solidFill>
              </a:rPr>
              <a:t>c) the best price-quality ratio</a:t>
            </a:r>
            <a:r>
              <a:rPr lang="en-US" b="0" i="1" noProof="0" dirty="0" smtClean="0">
                <a:solidFill>
                  <a:schemeClr val="tx1"/>
                </a:solidFill>
              </a:rPr>
              <a:t> (BPQR)to be assessed on the basis of award criteria linked to the subject-matter of the contract</a:t>
            </a:r>
            <a:r>
              <a:rPr lang="en-GB" b="0" i="1" noProof="0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lvl="1">
              <a:buClrTx/>
              <a:buFont typeface="Wingdings" panose="05000000000000000000" pitchFamily="2" charset="2"/>
              <a:buChar char="Ø"/>
              <a:defRPr/>
            </a:pPr>
            <a:r>
              <a:rPr lang="en-GB" b="0" i="1" u="sng" dirty="0" smtClean="0">
                <a:solidFill>
                  <a:schemeClr val="tx1"/>
                </a:solidFill>
                <a:latin typeface="+mn-lt"/>
              </a:rPr>
              <a:t>i.e.</a:t>
            </a:r>
            <a:r>
              <a:rPr lang="en-GB" b="0" u="sng" dirty="0" smtClean="0">
                <a:solidFill>
                  <a:schemeClr val="tx1"/>
                </a:solidFill>
                <a:latin typeface="+mn-lt"/>
              </a:rPr>
              <a:t>, whichever</a:t>
            </a:r>
            <a:r>
              <a:rPr lang="en-GB" b="0" i="1" u="sng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b="0" u="sng" dirty="0" smtClean="0">
                <a:solidFill>
                  <a:schemeClr val="tx1"/>
                </a:solidFill>
                <a:latin typeface="+mn-lt"/>
              </a:rPr>
              <a:t>criterion is used, always economic element</a:t>
            </a:r>
          </a:p>
          <a:p>
            <a:pPr marL="0" indent="0">
              <a:buClrTx/>
              <a:defRPr/>
            </a:pPr>
            <a:endParaRPr lang="en-GB" b="1" noProof="0" dirty="0" smtClean="0">
              <a:solidFill>
                <a:schemeClr val="tx1"/>
              </a:solidFill>
              <a:latin typeface="+mn-lt"/>
            </a:endParaRPr>
          </a:p>
          <a:p>
            <a:pPr>
              <a:buClrTx/>
              <a:buFont typeface="Wingdings" pitchFamily="2" charset="2"/>
              <a:buChar char="§"/>
              <a:defRPr/>
            </a:pPr>
            <a:endParaRPr lang="en-GB" b="1" noProof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608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GB" sz="9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Contract award criteria </a:t>
            </a:r>
            <a:r>
              <a:rPr lang="en-GB" dirty="0" smtClean="0">
                <a:solidFill>
                  <a:schemeClr val="tx1"/>
                </a:solidFill>
              </a:rPr>
              <a:t>2 - Price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itchFamily="34" charset="0"/>
              <a:buChar char="•"/>
              <a:defRPr/>
            </a:pPr>
            <a:r>
              <a:rPr lang="en-GB" b="1" dirty="0">
                <a:solidFill>
                  <a:schemeClr val="tx1"/>
                </a:solidFill>
              </a:rPr>
              <a:t>Price: </a:t>
            </a:r>
          </a:p>
          <a:p>
            <a:pPr lvl="1">
              <a:buClrTx/>
              <a:buFont typeface="Arial" pitchFamily="34" charset="0"/>
              <a:buChar char="•"/>
              <a:defRPr/>
            </a:pPr>
            <a:r>
              <a:rPr lang="en-GB" sz="2000" b="0" dirty="0">
                <a:solidFill>
                  <a:schemeClr val="tx1"/>
                </a:solidFill>
              </a:rPr>
              <a:t>change of </a:t>
            </a:r>
            <a:r>
              <a:rPr lang="en-GB" sz="2000" dirty="0">
                <a:solidFill>
                  <a:schemeClr val="tx1"/>
                </a:solidFill>
              </a:rPr>
              <a:t>name</a:t>
            </a:r>
            <a:r>
              <a:rPr lang="en-GB" sz="2000" b="0" dirty="0">
                <a:solidFill>
                  <a:schemeClr val="tx1"/>
                </a:solidFill>
              </a:rPr>
              <a:t> ("</a:t>
            </a:r>
            <a:r>
              <a:rPr lang="en-GB" sz="2000" b="0" dirty="0" smtClean="0">
                <a:solidFill>
                  <a:schemeClr val="tx1"/>
                </a:solidFill>
              </a:rPr>
              <a:t>lowest price only" </a:t>
            </a:r>
            <a:r>
              <a:rPr lang="en-GB" sz="2000" b="0" dirty="0">
                <a:solidFill>
                  <a:schemeClr val="tx1"/>
                </a:solidFill>
              </a:rPr>
              <a:t>=&gt; "price") - change of </a:t>
            </a:r>
            <a:r>
              <a:rPr lang="en-GB" sz="2000" dirty="0">
                <a:solidFill>
                  <a:schemeClr val="tx1"/>
                </a:solidFill>
              </a:rPr>
              <a:t>substance</a:t>
            </a:r>
            <a:r>
              <a:rPr lang="en-GB" sz="2000" b="0" dirty="0">
                <a:solidFill>
                  <a:schemeClr val="tx1"/>
                </a:solidFill>
              </a:rPr>
              <a:t>?</a:t>
            </a:r>
          </a:p>
          <a:p>
            <a:pPr lvl="1">
              <a:buClrTx/>
              <a:buFont typeface="Arial" pitchFamily="34" charset="0"/>
              <a:buChar char="•"/>
              <a:defRPr/>
            </a:pPr>
            <a:r>
              <a:rPr lang="en-GB" sz="2000" b="0" dirty="0">
                <a:solidFill>
                  <a:schemeClr val="tx1"/>
                </a:solidFill>
              </a:rPr>
              <a:t>Price = amount stipulated directly in contract (</a:t>
            </a:r>
            <a:r>
              <a:rPr lang="en-GB" sz="2000" b="0" i="1" dirty="0">
                <a:solidFill>
                  <a:schemeClr val="tx1"/>
                </a:solidFill>
              </a:rPr>
              <a:t>i.e</a:t>
            </a:r>
            <a:r>
              <a:rPr lang="en-GB" sz="2000" b="0" i="1" dirty="0" smtClean="0">
                <a:solidFill>
                  <a:schemeClr val="tx1"/>
                </a:solidFill>
              </a:rPr>
              <a:t>.</a:t>
            </a:r>
            <a:r>
              <a:rPr lang="en-GB" sz="2000" b="0" dirty="0" smtClean="0">
                <a:solidFill>
                  <a:schemeClr val="tx1"/>
                </a:solidFill>
              </a:rPr>
              <a:t> </a:t>
            </a:r>
            <a:r>
              <a:rPr lang="en-GB" sz="2000" b="0" dirty="0">
                <a:solidFill>
                  <a:schemeClr val="tx1"/>
                </a:solidFill>
              </a:rPr>
              <a:t>amount paid exclusively for acquisition, </a:t>
            </a:r>
            <a:r>
              <a:rPr lang="en-GB" sz="2000" dirty="0">
                <a:solidFill>
                  <a:schemeClr val="tx1"/>
                </a:solidFill>
              </a:rPr>
              <a:t>not</a:t>
            </a:r>
            <a:r>
              <a:rPr lang="en-GB" sz="2000" b="0" dirty="0">
                <a:solidFill>
                  <a:schemeClr val="tx1"/>
                </a:solidFill>
              </a:rPr>
              <a:t> use, ownership </a:t>
            </a:r>
            <a:r>
              <a:rPr lang="en-GB" sz="2000" b="0" dirty="0" smtClean="0">
                <a:solidFill>
                  <a:schemeClr val="tx1"/>
                </a:solidFill>
              </a:rPr>
              <a:t>etc</a:t>
            </a:r>
            <a:r>
              <a:rPr lang="en-GB" sz="2000" b="0" dirty="0">
                <a:solidFill>
                  <a:schemeClr val="tx1"/>
                </a:solidFill>
              </a:rPr>
              <a:t>.</a:t>
            </a:r>
            <a:r>
              <a:rPr lang="en-GB" sz="2000" b="0" dirty="0" smtClean="0">
                <a:solidFill>
                  <a:schemeClr val="tx1"/>
                </a:solidFill>
              </a:rPr>
              <a:t>)</a:t>
            </a:r>
            <a:endParaRPr lang="en-GB" sz="2000" b="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351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Contract award criteria </a:t>
            </a:r>
            <a:r>
              <a:rPr lang="en-GB" dirty="0" smtClean="0">
                <a:solidFill>
                  <a:schemeClr val="tx1"/>
                </a:solidFill>
              </a:rPr>
              <a:t>3 - cost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chemeClr val="tx1"/>
                </a:solidFill>
              </a:rPr>
              <a:t>Cost</a:t>
            </a:r>
            <a:r>
              <a:rPr lang="en-GB" i="0" dirty="0">
                <a:solidFill>
                  <a:schemeClr val="tx1"/>
                </a:solidFill>
              </a:rPr>
              <a:t>: 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GB" sz="2000" b="0" dirty="0">
                <a:solidFill>
                  <a:schemeClr val="tx1"/>
                </a:solidFill>
              </a:rPr>
              <a:t>Price </a:t>
            </a:r>
            <a:r>
              <a:rPr lang="en-GB" sz="2000" u="sng" dirty="0">
                <a:solidFill>
                  <a:schemeClr val="tx1"/>
                </a:solidFill>
              </a:rPr>
              <a:t>plus</a:t>
            </a:r>
            <a:r>
              <a:rPr lang="en-GB" sz="2000" b="0" dirty="0">
                <a:solidFill>
                  <a:schemeClr val="tx1"/>
                </a:solidFill>
              </a:rPr>
              <a:t> other economic costs connected to the purchase and ownership (the normal provisions on weighting apply, cf. Art. 67(5</a:t>
            </a:r>
            <a:r>
              <a:rPr lang="en-GB" sz="2000" b="0" dirty="0" smtClean="0">
                <a:solidFill>
                  <a:schemeClr val="tx1"/>
                </a:solidFill>
              </a:rPr>
              <a:t>).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da-DK" sz="2000" i="1" dirty="0">
                <a:solidFill>
                  <a:schemeClr val="tx1"/>
                </a:solidFill>
                <a:cs typeface="Times New Roman" panose="02020603050405020304" pitchFamily="18" charset="0"/>
              </a:rPr>
              <a:t>e. g. printers:</a:t>
            </a:r>
            <a:r>
              <a:rPr lang="da-DK" sz="20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endParaRPr lang="da-DK" sz="2000" b="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000" b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55</a:t>
            </a:r>
            <a:r>
              <a:rPr lang="en-GB" sz="2000" b="0" dirty="0">
                <a:solidFill>
                  <a:schemeClr val="tx1"/>
                </a:solidFill>
                <a:cs typeface="Times New Roman" panose="02020603050405020304" pitchFamily="18" charset="0"/>
              </a:rPr>
              <a:t>% acquisition </a:t>
            </a:r>
            <a:r>
              <a:rPr lang="en-GB" sz="2000" b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price,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000" b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15</a:t>
            </a:r>
            <a:r>
              <a:rPr lang="en-GB" sz="2000" b="0" dirty="0">
                <a:solidFill>
                  <a:schemeClr val="tx1"/>
                </a:solidFill>
                <a:cs typeface="Times New Roman" panose="02020603050405020304" pitchFamily="18" charset="0"/>
              </a:rPr>
              <a:t>% cost of consumables (ink</a:t>
            </a:r>
            <a:r>
              <a:rPr lang="en-GB" sz="2000" b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),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000" b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25</a:t>
            </a:r>
            <a:r>
              <a:rPr lang="en-GB" sz="2000" b="0" dirty="0">
                <a:solidFill>
                  <a:schemeClr val="tx1"/>
                </a:solidFill>
                <a:cs typeface="Times New Roman" panose="02020603050405020304" pitchFamily="18" charset="0"/>
              </a:rPr>
              <a:t>% electricity consumption, </a:t>
            </a:r>
            <a:endParaRPr lang="en-GB" sz="2000" b="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000" b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5</a:t>
            </a:r>
            <a:r>
              <a:rPr lang="en-GB" sz="2000" b="0" dirty="0">
                <a:solidFill>
                  <a:schemeClr val="tx1"/>
                </a:solidFill>
                <a:cs typeface="Times New Roman" panose="02020603050405020304" pitchFamily="18" charset="0"/>
              </a:rPr>
              <a:t>% cost connected to dismantling and recycling;</a:t>
            </a:r>
            <a:endParaRPr lang="en-GB" sz="2000" b="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70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338" y="1254643"/>
            <a:ext cx="8155550" cy="308344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+mn-lt"/>
              </a:rPr>
              <a:t>Contract </a:t>
            </a:r>
            <a:r>
              <a:rPr lang="en-GB" dirty="0">
                <a:solidFill>
                  <a:schemeClr val="tx1"/>
                </a:solidFill>
                <a:latin typeface="+mn-lt"/>
              </a:rPr>
              <a:t>award criteria 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4 - BPQR</a:t>
            </a:r>
            <a:endParaRPr lang="en-GB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38" y="1541721"/>
            <a:ext cx="8217462" cy="4880343"/>
          </a:xfrm>
        </p:spPr>
        <p:txBody>
          <a:bodyPr/>
          <a:lstStyle/>
          <a:p>
            <a:pPr marL="0" indent="0">
              <a:buClrTx/>
            </a:pPr>
            <a:endParaRPr lang="en-GB" b="1" i="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ClrTx/>
            </a:pPr>
            <a:r>
              <a:rPr lang="en-GB" b="1" i="0" dirty="0" smtClean="0">
                <a:solidFill>
                  <a:schemeClr val="tx1"/>
                </a:solidFill>
                <a:latin typeface="+mn-lt"/>
              </a:rPr>
              <a:t>Best Price-Quality Ratio (BPQR): 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GB" sz="2000" i="0" u="sng" dirty="0" smtClean="0">
                <a:solidFill>
                  <a:schemeClr val="tx1"/>
                </a:solidFill>
                <a:latin typeface="+mn-lt"/>
              </a:rPr>
              <a:t>Price</a:t>
            </a:r>
            <a:r>
              <a:rPr lang="en-GB" sz="2000" b="0" i="0" dirty="0" smtClean="0">
                <a:solidFill>
                  <a:schemeClr val="tx1"/>
                </a:solidFill>
                <a:latin typeface="+mn-lt"/>
              </a:rPr>
              <a:t> and/or </a:t>
            </a:r>
            <a:r>
              <a:rPr lang="en-GB" sz="2000" i="0" u="sng" dirty="0" smtClean="0">
                <a:solidFill>
                  <a:schemeClr val="tx1"/>
                </a:solidFill>
                <a:latin typeface="+mn-lt"/>
              </a:rPr>
              <a:t>cost 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GB" sz="2000" b="0" i="0" dirty="0" smtClean="0">
                <a:solidFill>
                  <a:schemeClr val="tx1"/>
                </a:solidFill>
                <a:latin typeface="+mn-lt"/>
              </a:rPr>
              <a:t>plus</a:t>
            </a:r>
            <a:r>
              <a:rPr lang="en-GB" sz="2000" i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000" i="0" u="sng" dirty="0" smtClean="0">
                <a:solidFill>
                  <a:schemeClr val="tx1"/>
                </a:solidFill>
                <a:latin typeface="+mn-lt"/>
              </a:rPr>
              <a:t>other criteria</a:t>
            </a:r>
            <a:r>
              <a:rPr lang="en-GB" sz="2000" b="0" i="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GB" sz="1200" b="0" dirty="0" smtClean="0">
                <a:solidFill>
                  <a:schemeClr val="tx1"/>
                </a:solidFill>
              </a:rPr>
              <a:t>(</a:t>
            </a:r>
            <a:r>
              <a:rPr lang="en-GB" sz="1200" b="0" i="0" dirty="0" smtClean="0">
                <a:solidFill>
                  <a:schemeClr val="tx1"/>
                </a:solidFill>
                <a:latin typeface="+mn-lt"/>
              </a:rPr>
              <a:t>including </a:t>
            </a:r>
            <a:r>
              <a:rPr lang="en-GB" sz="1200" i="0" dirty="0" smtClean="0">
                <a:solidFill>
                  <a:schemeClr val="tx1"/>
                </a:solidFill>
                <a:latin typeface="+mn-lt"/>
              </a:rPr>
              <a:t>qualitative, environmental and/or social aspects</a:t>
            </a:r>
            <a:r>
              <a:rPr lang="en-GB" sz="1200" b="0" i="0" dirty="0" smtClean="0">
                <a:solidFill>
                  <a:schemeClr val="tx1"/>
                </a:solidFill>
                <a:latin typeface="+mn-lt"/>
              </a:rPr>
              <a:t>, linked to the subject matter of the public contract in question).</a:t>
            </a:r>
          </a:p>
          <a:p>
            <a:pPr marL="914400" lvl="2" indent="0">
              <a:buNone/>
            </a:pPr>
            <a:r>
              <a:rPr lang="en-GB" sz="2000" b="0" dirty="0" smtClean="0">
                <a:solidFill>
                  <a:schemeClr val="tx1"/>
                </a:solidFill>
                <a:latin typeface="+mn-lt"/>
              </a:rPr>
              <a:t>  </a:t>
            </a:r>
            <a:endParaRPr lang="en-GB" sz="2000" b="0" i="0" dirty="0" smtClean="0">
              <a:solidFill>
                <a:schemeClr val="tx1"/>
              </a:solidFill>
              <a:latin typeface="+mn-lt"/>
            </a:endParaRP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n-GB" i="0" dirty="0" smtClean="0">
              <a:solidFill>
                <a:schemeClr val="tx1"/>
              </a:solidFill>
              <a:latin typeface="+mn-lt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i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graphicFrame>
        <p:nvGraphicFramePr>
          <p:cNvPr id="5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0102607"/>
              </p:ext>
            </p:extLst>
          </p:nvPr>
        </p:nvGraphicFramePr>
        <p:xfrm>
          <a:off x="690563" y="3327511"/>
          <a:ext cx="7294562" cy="303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hart" r:id="rId5" imgW="8382000" imgH="3486169" progId="Excel.Chart.8">
                  <p:embed/>
                </p:oleObj>
              </mc:Choice>
              <mc:Fallback>
                <p:oleObj name="Chart" r:id="rId5" imgW="8382000" imgH="3486169" progId="Excel.Chart.8">
                  <p:embed/>
                  <p:pic>
                    <p:nvPicPr>
                      <p:cNvPr id="0" name="Content Placeholder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3327511"/>
                        <a:ext cx="7294562" cy="303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931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338" y="1265275"/>
            <a:ext cx="8155550" cy="340242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+mn-lt"/>
              </a:rPr>
              <a:t>Contract award criteria 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5 – BPQR/Cost/LCC</a:t>
            </a:r>
            <a:endParaRPr lang="en-GB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38" y="1584251"/>
            <a:ext cx="8217462" cy="4837814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endParaRPr lang="en-GB" b="1" i="0" dirty="0" smtClean="0">
              <a:solidFill>
                <a:schemeClr val="tx1"/>
              </a:solidFill>
              <a:latin typeface="+mn-lt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b="1" i="0" dirty="0" smtClean="0">
                <a:solidFill>
                  <a:schemeClr val="tx1"/>
                </a:solidFill>
                <a:latin typeface="+mn-lt"/>
              </a:rPr>
              <a:t>price or cost</a:t>
            </a:r>
            <a:r>
              <a:rPr lang="en-GB" i="0" dirty="0" smtClean="0">
                <a:solidFill>
                  <a:schemeClr val="tx1"/>
                </a:solidFill>
                <a:latin typeface="+mn-lt"/>
              </a:rPr>
              <a:t> always included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b="1" i="0" dirty="0" smtClean="0">
                <a:solidFill>
                  <a:schemeClr val="tx1"/>
                </a:solidFill>
                <a:latin typeface="+mn-lt"/>
              </a:rPr>
              <a:t>fixed price or cost </a:t>
            </a:r>
            <a:r>
              <a:rPr lang="en-GB" i="0" dirty="0" smtClean="0">
                <a:solidFill>
                  <a:schemeClr val="tx1"/>
                </a:solidFill>
              </a:rPr>
              <a:t>(available budget): </a:t>
            </a:r>
            <a:r>
              <a:rPr lang="en-GB" i="0" dirty="0" smtClean="0">
                <a:solidFill>
                  <a:schemeClr val="tx1"/>
                </a:solidFill>
                <a:latin typeface="+mn-lt"/>
              </a:rPr>
              <a:t>competition only on quality possible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i="0" dirty="0" smtClean="0">
              <a:solidFill>
                <a:schemeClr val="tx1"/>
              </a:solidFill>
              <a:latin typeface="+mn-lt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b="1" i="0" dirty="0" smtClean="0">
                <a:solidFill>
                  <a:schemeClr val="tx1"/>
                </a:solidFill>
                <a:latin typeface="+mn-lt"/>
              </a:rPr>
              <a:t>Cost</a:t>
            </a:r>
            <a:r>
              <a:rPr lang="en-GB" i="0" dirty="0" smtClean="0">
                <a:solidFill>
                  <a:schemeClr val="tx1"/>
                </a:solidFill>
                <a:latin typeface="+mn-lt"/>
              </a:rPr>
              <a:t> ca</a:t>
            </a:r>
            <a:r>
              <a:rPr lang="en-GB" i="0" dirty="0" smtClean="0">
                <a:solidFill>
                  <a:schemeClr val="tx1"/>
                </a:solidFill>
              </a:rPr>
              <a:t>n be set by </a:t>
            </a:r>
            <a:r>
              <a:rPr lang="en-GB" dirty="0">
                <a:solidFill>
                  <a:schemeClr val="tx1"/>
                </a:solidFill>
              </a:rPr>
              <a:t>"cost </a:t>
            </a:r>
            <a:r>
              <a:rPr lang="en-GB" dirty="0" smtClean="0">
                <a:solidFill>
                  <a:schemeClr val="tx1"/>
                </a:solidFill>
              </a:rPr>
              <a:t>effectiveness approach, such as </a:t>
            </a:r>
            <a:r>
              <a:rPr lang="en-GB" b="1" dirty="0" smtClean="0">
                <a:solidFill>
                  <a:schemeClr val="tx1"/>
                </a:solidFill>
              </a:rPr>
              <a:t>life cycle costing </a:t>
            </a:r>
            <a:r>
              <a:rPr lang="en-GB" dirty="0" smtClean="0">
                <a:solidFill>
                  <a:schemeClr val="tx1"/>
                </a:solidFill>
              </a:rPr>
              <a:t>in accordance with Article 68 …"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b="1" i="0" dirty="0" smtClean="0">
              <a:solidFill>
                <a:schemeClr val="tx1"/>
              </a:solidFill>
              <a:latin typeface="+mn-lt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b="1" i="0" dirty="0" smtClean="0">
                <a:solidFill>
                  <a:schemeClr val="tx1"/>
                </a:solidFill>
                <a:latin typeface="+mn-lt"/>
              </a:rPr>
              <a:t>Life cycle</a:t>
            </a:r>
            <a:r>
              <a:rPr lang="en-GB" i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b="0" i="0" dirty="0" smtClean="0">
                <a:solidFill>
                  <a:schemeClr val="tx1"/>
                </a:solidFill>
                <a:latin typeface="+mn-lt"/>
              </a:rPr>
              <a:t>defined in Art. 2(20):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b="0" dirty="0" smtClean="0">
                <a:solidFill>
                  <a:schemeClr val="tx1"/>
                </a:solidFill>
                <a:latin typeface="+mn-lt"/>
              </a:rPr>
              <a:t>"</a:t>
            </a:r>
            <a:r>
              <a:rPr lang="en-GB" sz="1600" b="0" i="1" kern="1200" dirty="0" smtClean="0">
                <a:solidFill>
                  <a:schemeClr val="tx1"/>
                </a:solidFill>
                <a:latin typeface="+mn-lt"/>
              </a:rPr>
              <a:t>research and development to be carried out</a:t>
            </a:r>
            <a:r>
              <a:rPr lang="en-GB" sz="1600" b="0" kern="1200" dirty="0" smtClean="0">
                <a:solidFill>
                  <a:schemeClr val="tx1"/>
                </a:solidFill>
                <a:latin typeface="+mn-lt"/>
              </a:rPr>
              <a:t>": </a:t>
            </a:r>
            <a:r>
              <a:rPr lang="en-GB" sz="1600" b="0" i="1" kern="1200" dirty="0" smtClean="0">
                <a:solidFill>
                  <a:schemeClr val="tx1"/>
                </a:solidFill>
                <a:latin typeface="+mn-lt"/>
              </a:rPr>
              <a:t>i</a:t>
            </a:r>
            <a:r>
              <a:rPr lang="en-GB" sz="1600" b="0" i="1" kern="1200" dirty="0">
                <a:solidFill>
                  <a:schemeClr val="tx1"/>
                </a:solidFill>
              </a:rPr>
              <a:t>.</a:t>
            </a:r>
            <a:r>
              <a:rPr lang="en-GB" sz="1600" b="0" i="1" kern="1200" dirty="0" smtClean="0">
                <a:solidFill>
                  <a:schemeClr val="tx1"/>
                </a:solidFill>
                <a:latin typeface="+mn-lt"/>
              </a:rPr>
              <a:t>e.</a:t>
            </a:r>
            <a:r>
              <a:rPr lang="en-GB" sz="1600" b="0" kern="1200" dirty="0" smtClean="0">
                <a:solidFill>
                  <a:schemeClr val="tx1"/>
                </a:solidFill>
                <a:latin typeface="+mn-lt"/>
              </a:rPr>
              <a:t> only includes the R&amp;D that still needs to be carried out </a:t>
            </a:r>
            <a:r>
              <a:rPr lang="en-GB" sz="1600" kern="1200" dirty="0" smtClean="0">
                <a:solidFill>
                  <a:schemeClr val="tx1"/>
                </a:solidFill>
                <a:latin typeface="+mn-lt"/>
              </a:rPr>
              <a:t>as part of</a:t>
            </a:r>
            <a:r>
              <a:rPr lang="en-GB" sz="1600" b="0" kern="1200" dirty="0" smtClean="0">
                <a:solidFill>
                  <a:schemeClr val="tx1"/>
                </a:solidFill>
                <a:latin typeface="+mn-lt"/>
              </a:rPr>
              <a:t> the procurement concerned;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b="0" i="0" kern="1200" dirty="0" smtClean="0">
                <a:solidFill>
                  <a:schemeClr val="tx1"/>
                </a:solidFill>
                <a:latin typeface="+mn-lt"/>
              </a:rPr>
              <a:t>"</a:t>
            </a:r>
            <a:r>
              <a:rPr lang="en-GB" sz="1600" b="0" i="1" kern="1200" dirty="0" smtClean="0">
                <a:solidFill>
                  <a:schemeClr val="tx1"/>
                </a:solidFill>
                <a:latin typeface="+mn-lt"/>
              </a:rPr>
              <a:t>trading and its conditions</a:t>
            </a:r>
            <a:r>
              <a:rPr lang="en-GB" sz="1600" b="0" i="0" kern="1200" dirty="0" smtClean="0">
                <a:solidFill>
                  <a:schemeClr val="tx1"/>
                </a:solidFill>
                <a:latin typeface="+mn-lt"/>
              </a:rPr>
              <a:t>” = ”fair-trade”; based on C-368/10 (”Max </a:t>
            </a:r>
            <a:r>
              <a:rPr lang="en-GB" sz="1600" b="0" i="0" kern="1200" dirty="0" err="1" smtClean="0">
                <a:solidFill>
                  <a:schemeClr val="tx1"/>
                </a:solidFill>
                <a:latin typeface="+mn-lt"/>
              </a:rPr>
              <a:t>Havelaar</a:t>
            </a:r>
            <a:r>
              <a:rPr lang="en-GB" sz="1600" b="0" i="0" kern="1200" dirty="0" smtClean="0">
                <a:solidFill>
                  <a:schemeClr val="tx1"/>
                </a:solidFill>
                <a:latin typeface="+mn-lt"/>
              </a:rPr>
              <a:t>”)</a:t>
            </a:r>
            <a:endParaRPr lang="en-GB" sz="1600" b="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753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338" y="1270000"/>
            <a:ext cx="8155550" cy="440267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+mn-lt"/>
              </a:rPr>
              <a:t>Contract award criteria 6 - BPQR</a:t>
            </a:r>
            <a:endParaRPr lang="en-GB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38" y="1684867"/>
            <a:ext cx="8217462" cy="4775200"/>
          </a:xfrm>
        </p:spPr>
        <p:txBody>
          <a:bodyPr/>
          <a:lstStyle/>
          <a:p>
            <a:pPr marL="342900" lvl="1" indent="-342900">
              <a:buClrTx/>
              <a:buFont typeface="Arial" panose="020B0604020202020204" pitchFamily="34" charset="0"/>
              <a:buChar char="•"/>
            </a:pPr>
            <a:endParaRPr lang="en-GB" sz="2000" b="0" dirty="0" smtClean="0">
              <a:solidFill>
                <a:schemeClr val="tx1"/>
              </a:solidFill>
            </a:endParaRPr>
          </a:p>
          <a:p>
            <a:pPr marL="342900" lvl="1" indent="-342900">
              <a:buClrTx/>
              <a:buFont typeface="Arial" panose="020B0604020202020204" pitchFamily="34" charset="0"/>
              <a:buChar char="•"/>
            </a:pPr>
            <a:r>
              <a:rPr lang="en-GB" sz="2000" b="0" dirty="0" smtClean="0">
                <a:solidFill>
                  <a:schemeClr val="tx1"/>
                </a:solidFill>
              </a:rPr>
              <a:t>List </a:t>
            </a:r>
            <a:r>
              <a:rPr lang="en-GB" sz="2000" b="0" dirty="0">
                <a:solidFill>
                  <a:schemeClr val="tx1"/>
                </a:solidFill>
              </a:rPr>
              <a:t>of possible criteria is </a:t>
            </a:r>
            <a:r>
              <a:rPr lang="en-GB" sz="2000" u="sng" dirty="0">
                <a:solidFill>
                  <a:schemeClr val="tx1"/>
                </a:solidFill>
              </a:rPr>
              <a:t>not </a:t>
            </a:r>
            <a:r>
              <a:rPr lang="en-GB" sz="2000" u="sng" dirty="0" smtClean="0">
                <a:solidFill>
                  <a:schemeClr val="tx1"/>
                </a:solidFill>
              </a:rPr>
              <a:t>exhaustive</a:t>
            </a:r>
          </a:p>
          <a:p>
            <a:pPr marL="342900" lvl="1" indent="-342900">
              <a:buClrTx/>
              <a:buFont typeface="Arial" panose="020B0604020202020204" pitchFamily="34" charset="0"/>
              <a:buChar char="•"/>
            </a:pPr>
            <a:endParaRPr lang="en-GB" sz="2000" u="sng" dirty="0">
              <a:solidFill>
                <a:schemeClr val="tx1"/>
              </a:solidFill>
            </a:endParaRP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GB" b="0" i="0" dirty="0" smtClean="0">
                <a:solidFill>
                  <a:schemeClr val="tx1"/>
                </a:solidFill>
              </a:rPr>
              <a:t>Quality, technical merits, aesthetic and functional characteristics, accessibility, design for all 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GB" b="0" i="0" dirty="0" smtClean="0">
                <a:solidFill>
                  <a:schemeClr val="tx1"/>
                </a:solidFill>
              </a:rPr>
              <a:t>Organisation, qualification and experience of staff assigned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GB" b="0" i="0" dirty="0" smtClean="0">
                <a:solidFill>
                  <a:schemeClr val="tx1"/>
                </a:solidFill>
              </a:rPr>
              <a:t>After-sales services and technical assistance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i="0" dirty="0" smtClean="0">
              <a:solidFill>
                <a:schemeClr val="tx1"/>
              </a:solidFill>
              <a:latin typeface="+mn-lt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000" i="0" dirty="0" smtClean="0">
                <a:solidFill>
                  <a:schemeClr val="tx1"/>
                </a:solidFill>
                <a:latin typeface="+mn-lt"/>
              </a:rPr>
              <a:t>MS can exclude or restrict the use of price or cost only as sole criterion.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58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338" y="1253069"/>
            <a:ext cx="8155550" cy="372532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+mn-lt"/>
              </a:rPr>
              <a:t>Contract award criteria 7 – Link to subject</a:t>
            </a:r>
            <a:endParaRPr lang="en-GB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38" y="1557867"/>
            <a:ext cx="8217462" cy="4834466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endParaRPr lang="en-GB" sz="2000" b="1" i="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ClrTx/>
            </a:pPr>
            <a:r>
              <a:rPr lang="en-GB" sz="2000" b="1" i="0" dirty="0" smtClean="0">
                <a:solidFill>
                  <a:schemeClr val="tx1"/>
                </a:solidFill>
                <a:latin typeface="+mn-lt"/>
              </a:rPr>
              <a:t>Criteria relate</a:t>
            </a:r>
            <a:r>
              <a:rPr lang="en-GB" sz="2000" b="0" i="0" dirty="0" smtClean="0">
                <a:solidFill>
                  <a:schemeClr val="tx1"/>
                </a:solidFill>
                <a:latin typeface="+mn-lt"/>
              </a:rPr>
              <a:t> to the works/supplies/services to be provided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sz="1000" i="0" dirty="0" smtClean="0">
              <a:solidFill>
                <a:schemeClr val="tx1"/>
              </a:solidFill>
              <a:latin typeface="+mn-lt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000" i="0" dirty="0" smtClean="0">
                <a:solidFill>
                  <a:schemeClr val="tx1"/>
                </a:solidFill>
                <a:latin typeface="+mn-lt"/>
              </a:rPr>
              <a:t>in any respect and at any stage of their life cycle</a:t>
            </a:r>
            <a:r>
              <a:rPr lang="en-GB" sz="2000" b="0" i="0" dirty="0" smtClean="0">
                <a:solidFill>
                  <a:schemeClr val="tx1"/>
                </a:solidFill>
                <a:latin typeface="+mn-lt"/>
              </a:rPr>
              <a:t>, including: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GB" sz="1600" b="0" i="0" dirty="0" smtClean="0">
                <a:solidFill>
                  <a:schemeClr val="tx1"/>
                </a:solidFill>
                <a:latin typeface="+mn-lt"/>
              </a:rPr>
              <a:t>the </a:t>
            </a:r>
            <a:r>
              <a:rPr lang="en-GB" sz="1600" i="0" dirty="0" smtClean="0">
                <a:solidFill>
                  <a:schemeClr val="tx1"/>
                </a:solidFill>
                <a:latin typeface="+mn-lt"/>
              </a:rPr>
              <a:t>specific process of production, provision or trading</a:t>
            </a:r>
            <a:r>
              <a:rPr lang="en-GB" sz="1600" b="0" i="0" dirty="0" smtClean="0">
                <a:solidFill>
                  <a:schemeClr val="tx1"/>
                </a:solidFill>
                <a:latin typeface="+mn-lt"/>
              </a:rPr>
              <a:t> of those works, supplies or services; or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GB" sz="1600" b="0" dirty="0">
                <a:solidFill>
                  <a:schemeClr val="tx1"/>
                </a:solidFill>
              </a:rPr>
              <a:t>a specific process for another stage of their life </a:t>
            </a:r>
            <a:r>
              <a:rPr lang="en-GB" sz="1600" b="0" dirty="0" smtClean="0">
                <a:solidFill>
                  <a:schemeClr val="tx1"/>
                </a:solidFill>
              </a:rPr>
              <a:t>cycle.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n-GB" sz="1000" b="0" dirty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000" i="0" dirty="0" smtClean="0">
                <a:solidFill>
                  <a:schemeClr val="tx1"/>
                </a:solidFill>
                <a:latin typeface="+mn-lt"/>
              </a:rPr>
              <a:t>even where such factors do not form part of their material substance.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GB" sz="1600" b="0" dirty="0" smtClean="0">
                <a:solidFill>
                  <a:schemeClr val="tx1"/>
                </a:solidFill>
              </a:rPr>
              <a:t>Green: </a:t>
            </a:r>
            <a:r>
              <a:rPr lang="en-GB" sz="1600" b="0" dirty="0">
                <a:solidFill>
                  <a:schemeClr val="tx1"/>
                </a:solidFill>
              </a:rPr>
              <a:t>manufacturing of the purchased products did not involve toxic chemicals, or that the purchased services are provided using energy efficient machines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GB" sz="1600" b="0" dirty="0" smtClean="0">
                <a:solidFill>
                  <a:schemeClr val="tx1"/>
                </a:solidFill>
              </a:rPr>
              <a:t>Social: </a:t>
            </a:r>
            <a:r>
              <a:rPr lang="en-GB" sz="1600" b="0" dirty="0">
                <a:solidFill>
                  <a:schemeClr val="tx1"/>
                </a:solidFill>
              </a:rPr>
              <a:t>social integration of disadvantaged persons or members of vulnerable groups amongst the persons assigned to performing the contract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102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 - strasbourg - v2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 - strasbourg - v2</Template>
  <TotalTime>15013</TotalTime>
  <Words>1089</Words>
  <Application>Microsoft Office PowerPoint</Application>
  <PresentationFormat>Diaprojekcija na zaslonu (4:3)</PresentationFormat>
  <Paragraphs>214</Paragraphs>
  <Slides>26</Slides>
  <Notes>18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26</vt:i4>
      </vt:variant>
    </vt:vector>
  </HeadingPairs>
  <TitlesOfParts>
    <vt:vector size="28" baseType="lpstr">
      <vt:lpstr>CR - strasbourg - v2</vt:lpstr>
      <vt:lpstr>Chart</vt:lpstr>
      <vt:lpstr>Sustainable Procurement  Procurement of Innovation Public Procurement Directives 2014</vt:lpstr>
      <vt:lpstr>PowerPointova predstavitev</vt:lpstr>
      <vt:lpstr>Contract award criteria 1</vt:lpstr>
      <vt:lpstr>Contract award criteria 2 - Price</vt:lpstr>
      <vt:lpstr>Contract award criteria 3 - cost</vt:lpstr>
      <vt:lpstr>Contract award criteria 4 - BPQR</vt:lpstr>
      <vt:lpstr>Contract award criteria 5 – BPQR/Cost/LCC</vt:lpstr>
      <vt:lpstr>Contract award criteria 6 - BPQR</vt:lpstr>
      <vt:lpstr>Contract award criteria 7 – Link to subject</vt:lpstr>
      <vt:lpstr>Life-cycle costing 1</vt:lpstr>
      <vt:lpstr>Life-cycle costing 2</vt:lpstr>
      <vt:lpstr>Technical specifications &amp; labels</vt:lpstr>
      <vt:lpstr>Innovation</vt:lpstr>
      <vt:lpstr>Time-line: Separate procedures</vt:lpstr>
      <vt:lpstr>Pre-commercial procurement</vt:lpstr>
      <vt:lpstr>Features of pre-commercial R &amp; D contract</vt:lpstr>
      <vt:lpstr>PowerPointova predstavitev</vt:lpstr>
      <vt:lpstr>Follow-up procurement: Acquire end products</vt:lpstr>
      <vt:lpstr>Time-line: Innovation Partnership</vt:lpstr>
      <vt:lpstr>Innovation partnership: Award principles</vt:lpstr>
      <vt:lpstr>Innovation partnership: Basic structure</vt:lpstr>
      <vt:lpstr>Innovation partnership: R &amp; D phase</vt:lpstr>
      <vt:lpstr>Innovation partnership: Delivery phase</vt:lpstr>
      <vt:lpstr>Innovation partnership: Safeguard clause</vt:lpstr>
      <vt:lpstr>Pre-commercial or innovation partnership?</vt:lpstr>
      <vt:lpstr>PowerPointova predstavitev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 contracts</dc:title>
  <dc:creator>Romanini Claudio (MARKT)</dc:creator>
  <cp:lastModifiedBy>Petra Kavčič</cp:lastModifiedBy>
  <cp:revision>352</cp:revision>
  <cp:lastPrinted>2014-09-08T11:01:25Z</cp:lastPrinted>
  <dcterms:created xsi:type="dcterms:W3CDTF">2014-02-20T09:40:58Z</dcterms:created>
  <dcterms:modified xsi:type="dcterms:W3CDTF">2014-12-02T12:05:57Z</dcterms:modified>
</cp:coreProperties>
</file>